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Lst>
  <p:sldSz cy="5143500" cx="9144000"/>
  <p:notesSz cx="6858000" cy="9144000"/>
  <p:embeddedFontLst>
    <p:embeddedFont>
      <p:font typeface="Average"/>
      <p:regular r:id="rId17"/>
    </p:embeddedFont>
    <p:embeddedFont>
      <p:font typeface="Oswald"/>
      <p:regular r:id="rId18"/>
      <p:bold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Average-regular.fntdata"/><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font" Target="fonts/Oswald-bold.fntdata"/><Relationship Id="rId6" Type="http://schemas.openxmlformats.org/officeDocument/2006/relationships/slide" Target="slides/slide1.xml"/><Relationship Id="rId18" Type="http://schemas.openxmlformats.org/officeDocument/2006/relationships/font" Target="fonts/Oswald-regular.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bookriot.com/book-censorship-news-august-5-2022/" TargetMode="Externa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bookriot.com/how-to-fight-book-bans-and-challenges/" TargetMode="External"/><Relationship Id="rId3" Type="http://schemas.openxmlformats.org/officeDocument/2006/relationships/hyperlink" Target="https://bookriot.com/how-to-fight-book-bans-in-2024/" TargetMode="Externa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changeagent-john.medium.com/" TargetMode="Externa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changeagent-john.medium.com/" TargetMode="Externa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05598b3053_0_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05598b3053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Link for the template. This is aimed at adults more than teens, but teens might find it useful as well: </a:t>
            </a:r>
            <a:r>
              <a:rPr lang="en" u="sng">
                <a:solidFill>
                  <a:schemeClr val="hlink"/>
                </a:solidFill>
                <a:hlinkClick r:id="rId2"/>
              </a:rPr>
              <a:t>https://bookriot.com/book-censorship-news-august-5-2022/</a:t>
            </a:r>
            <a:r>
              <a:rPr lang="en"/>
              <a:t>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305598b3053_0_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305598b3053_0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Sometimes, you can’t speak at a meeting. There are dozens of legitimate reasons why. That’s OKAY! There are other ways to get involved and have your voice heard by those with power.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Original post quoted in the image: </a:t>
            </a:r>
            <a:r>
              <a:rPr lang="en" u="sng">
                <a:solidFill>
                  <a:schemeClr val="hlink"/>
                </a:solidFill>
                <a:hlinkClick r:id="rId2"/>
              </a:rPr>
              <a:t>https://bookriot.com/how-to-fight-book-bans-and-challenges/</a:t>
            </a:r>
            <a:endParaRPr/>
          </a:p>
          <a:p>
            <a:pPr indent="0" lvl="0" marL="0" rtl="0" algn="l">
              <a:spcBef>
                <a:spcPts val="0"/>
              </a:spcBef>
              <a:spcAft>
                <a:spcPts val="0"/>
              </a:spcAft>
              <a:buNone/>
            </a:pPr>
            <a:r>
              <a:rPr lang="en"/>
              <a:t>An updated 2024 post: </a:t>
            </a:r>
            <a:r>
              <a:rPr lang="en" u="sng">
                <a:solidFill>
                  <a:schemeClr val="hlink"/>
                </a:solidFill>
                <a:hlinkClick r:id="rId3"/>
              </a:rPr>
              <a:t>https://bookriot.com/how-to-fight-book-bans-in-2024/</a:t>
            </a:r>
            <a:r>
              <a:rPr lang="en"/>
              <a:t>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5598b3053_0_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5598b3053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Take a few moments here to open up conversation about what makes public speaking so scary. Let teens share their thoughts, experiences, worries, fears, doubts, and so forth. Assure them that every single one is legitimate and even the best public speakers have these things come up.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Another possible question to pose here is what is the WORST </a:t>
            </a:r>
            <a:r>
              <a:rPr lang="en"/>
              <a:t>advice</a:t>
            </a:r>
            <a:r>
              <a:rPr lang="en"/>
              <a:t> that teens have heard about public speaking? About giving presentations? Assure them that advice (such as imagining everyone in their underwear) is not here. This is about reminding them that their voices and experiences are enough to do this well.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305598b3053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305598b305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canvas for speaking up comes from </a:t>
            </a:r>
            <a:r>
              <a:rPr lang="en" u="sng">
                <a:solidFill>
                  <a:schemeClr val="hlink"/>
                </a:solidFill>
                <a:hlinkClick r:id="rId2"/>
              </a:rPr>
              <a:t>John Norcross</a:t>
            </a:r>
            <a:r>
              <a:rPr lang="en"/>
              <a:t>. It is a very easy template for speaking. This is what it looks like to build what you want to talk about.  The next slide provides some “what else” in several of the boxes.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305598b3053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305598b3053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canvas for speaking up comes from </a:t>
            </a:r>
            <a:r>
              <a:rPr lang="en" u="sng">
                <a:solidFill>
                  <a:schemeClr val="hlink"/>
                </a:solidFill>
                <a:hlinkClick r:id="rId2"/>
              </a:rPr>
              <a:t>John Norcross</a:t>
            </a:r>
            <a:r>
              <a:rPr lang="en"/>
              <a:t>. It is a very easy template for speaking. This is what it looks like to build what you want to talk about.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305598b3053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305598b3053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These three tips all come from performer, speaker, and musician Mariama Whyte’s Tedx Talk titled “How To Trust Your Voice and Speak With Confidence Anywhere.” It is linked in the image and if you have the time, it’s worth showing the entire ~19 minute talk, as it is engaging, inspiring, and fun. If time is a challenge, watch the part of the talk where she gives these tips--start at minute 11:40 through the end.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305598b3053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305598b3053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It is normal to make a mistake and mistakes show everyone that you’re human. Nothing is unfixable when it comes to public speaking. A lot of the tips for good public speaking work here, too--take a deep breath, get creative, look to your network for support (they will be cheering you on, even if you cannot see them).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Additionally:</a:t>
            </a:r>
            <a:endParaRPr/>
          </a:p>
          <a:p>
            <a:pPr indent="-298450" lvl="0" marL="457200" rtl="0" algn="l">
              <a:spcBef>
                <a:spcPts val="0"/>
              </a:spcBef>
              <a:spcAft>
                <a:spcPts val="0"/>
              </a:spcAft>
              <a:buSzPts val="1100"/>
              <a:buChar char="-"/>
            </a:pPr>
            <a:r>
              <a:rPr lang="en"/>
              <a:t>It is okay to skip something if you forgot to mention it. But if you want to go back, just say that you want to. You can do it as simply as “Before I go on, I want to touch on something I meant to say earlier” or something similar. We all forget stuff. Though school/library boards often will not respond to you when you’re speaking during public comment, it is common in other situations that if something is confusing or you left something out, you’ll be asked by the people you’re speaking to. That’s your chance to fill in the gaps or expand upon what you may have forgotten. It’s okay! </a:t>
            </a:r>
            <a:endParaRPr/>
          </a:p>
          <a:p>
            <a:pPr indent="-298450" lvl="0" marL="457200" rtl="0" algn="l">
              <a:spcBef>
                <a:spcPts val="0"/>
              </a:spcBef>
              <a:spcAft>
                <a:spcPts val="0"/>
              </a:spcAft>
              <a:buSzPts val="1100"/>
              <a:buChar char="-"/>
            </a:pPr>
            <a:r>
              <a:rPr lang="en"/>
              <a:t>You’re always able to laugh at yourself if you stumble on your words. Read the room--if it’s a room where you feel comfortable, that laughter once again reminds you and everyone else that mistakes are human. </a:t>
            </a:r>
            <a:endParaRPr/>
          </a:p>
          <a:p>
            <a:pPr indent="-298450" lvl="0" marL="457200" rtl="0" algn="l">
              <a:spcBef>
                <a:spcPts val="0"/>
              </a:spcBef>
              <a:spcAft>
                <a:spcPts val="0"/>
              </a:spcAft>
              <a:buSzPts val="1100"/>
              <a:buChar char="-"/>
            </a:pPr>
            <a:r>
              <a:rPr lang="en"/>
              <a:t>If you make a mistake and someone asks about it afterward, acknowledge you may have misspoke and then restate what you </a:t>
            </a:r>
            <a:r>
              <a:rPr lang="en"/>
              <a:t>intended</a:t>
            </a:r>
            <a:r>
              <a:rPr lang="en"/>
              <a:t> to say. </a:t>
            </a:r>
            <a:endParaRPr/>
          </a:p>
          <a:p>
            <a:pPr indent="-298450" lvl="0" marL="457200" rtl="0" algn="l">
              <a:spcBef>
                <a:spcPts val="0"/>
              </a:spcBef>
              <a:spcAft>
                <a:spcPts val="0"/>
              </a:spcAft>
              <a:buSzPts val="1100"/>
              <a:buChar char="-"/>
            </a:pPr>
            <a:r>
              <a:rPr lang="en"/>
              <a:t>If you forget what you meant to say, it is okay to say that you forgot what you intended to say and that you’ll come back to you when it comes back. Again, this is so human and normal. Saying it aloud further normalizes and humanizes you as a speaker. No one is perfect!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305598b3053_0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305598b3053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
              <a:t>In addition to apologizing if you say something offensive, thank the people who pointed it out to you. You can then say you’d like to learn more to do better in the future and have a conversation afterward about it. </a:t>
            </a:r>
            <a:endParaRPr/>
          </a:p>
          <a:p>
            <a:pPr indent="-298450" lvl="0" marL="457200" rtl="0" algn="l">
              <a:spcBef>
                <a:spcPts val="0"/>
              </a:spcBef>
              <a:spcAft>
                <a:spcPts val="0"/>
              </a:spcAft>
              <a:buSzPts val="1100"/>
              <a:buChar char="-"/>
            </a:pPr>
            <a:r>
              <a:rPr lang="en"/>
              <a:t>When you follow up with someone to answer a question, give them options for how you follow up. Will it be by email? Phone call? In person? Set up a plan with them so they know you are serious.</a:t>
            </a:r>
            <a:endParaRPr/>
          </a:p>
          <a:p>
            <a:pPr indent="-298450" lvl="0" marL="457200" rtl="0" algn="l">
              <a:spcBef>
                <a:spcPts val="0"/>
              </a:spcBef>
              <a:spcAft>
                <a:spcPts val="0"/>
              </a:spcAft>
              <a:buSzPts val="1100"/>
              <a:buChar char="-"/>
            </a:pPr>
            <a:r>
              <a:rPr lang="en"/>
              <a:t>If the person trying to throw you off continues, state that you’d be happy to speak with them at a later time on that topic.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305598b3053_0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305598b3053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Much of what we say and what people remember about what we say isn’t about the words. It’s about what they see in front of them through body language, vocal tone, facial expressions, and more.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This is, of course, tricky. There are commonly accepted standards for “good” body language, but those are based off a very specific type of person. They do not account for people who have physical challenges or disabilities, who are neurodivergent, and so forth. Moreover, it is OKAY to be nervous when you speak. There’s a quote that suggests your voice shaking as you speak indicates how important a topic is to you, so don’t panic if that happens. You’re speaking despite the nerves!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Thus, there are not “how tos” here. Instead, some suggestions for strengthening and thinking about your presence as you speak.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If you’re provided a microphone, use it. It’s a tool of accessibility. If you’re not provided a microphone and get the opportunity to ask for one, do it.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More notes:</a:t>
            </a:r>
            <a:endParaRPr/>
          </a:p>
          <a:p>
            <a:pPr indent="-298450" lvl="0" marL="457200" rtl="0" algn="l">
              <a:spcBef>
                <a:spcPts val="0"/>
              </a:spcBef>
              <a:spcAft>
                <a:spcPts val="0"/>
              </a:spcAft>
              <a:buSzPts val="1100"/>
              <a:buChar char="-"/>
            </a:pPr>
            <a:r>
              <a:rPr lang="en"/>
              <a:t>If you can’t look at your audience in their eyes, it is okay to look from wall to wall. Try not to look down the whole time nor up at the ceiling. If you look wall to wall, it looks more natural and appears like you are looking at your audience. If you find friendly faces when you speak, feel free to go back and forth with them if it eases your nerves. </a:t>
            </a:r>
            <a:endParaRPr/>
          </a:p>
          <a:p>
            <a:pPr indent="-298450" lvl="0" marL="457200" rtl="0" algn="l">
              <a:spcBef>
                <a:spcPts val="0"/>
              </a:spcBef>
              <a:spcAft>
                <a:spcPts val="0"/>
              </a:spcAft>
              <a:buSzPts val="1100"/>
              <a:buChar char="-"/>
            </a:pPr>
            <a:r>
              <a:rPr lang="en"/>
              <a:t>An open posture is not crossing your arms or hunching down. This can take practice and might not be natural. It’s okay to practice! An open posture can also include leaning forward slightly to indicate “leaning in” to a conversation. </a:t>
            </a:r>
            <a:endParaRPr/>
          </a:p>
          <a:p>
            <a:pPr indent="-298450" lvl="0" marL="457200" rtl="0" algn="l">
              <a:spcBef>
                <a:spcPts val="0"/>
              </a:spcBef>
              <a:spcAft>
                <a:spcPts val="0"/>
              </a:spcAft>
              <a:buSzPts val="1100"/>
              <a:buChar char="-"/>
            </a:pPr>
            <a:r>
              <a:rPr lang="en"/>
              <a:t>If you don’t “speak” with your hands, you can do something else with them. Keep them occupied if you’re nervous--having a small fidget is fine! Try to avoid having your arms crossed and/or on your hips, if possible. </a:t>
            </a:r>
            <a:endParaRPr/>
          </a:p>
          <a:p>
            <a:pPr indent="-298450" lvl="0" marL="457200" rtl="0" algn="l">
              <a:spcBef>
                <a:spcPts val="0"/>
              </a:spcBef>
              <a:spcAft>
                <a:spcPts val="0"/>
              </a:spcAft>
              <a:buSzPts val="1100"/>
              <a:buChar char="-"/>
            </a:pPr>
            <a:r>
              <a:rPr lang="en"/>
              <a:t>There is a lot of conventional “wisdom” noting that smiling is better for presenting. But you don’t need to smile! Just have some kind of expression on your face if possible. That can be a pleasant or serious expression, as much as one that conveys anger or frustration if the talk calls for it. </a:t>
            </a:r>
            <a:endParaRPr/>
          </a:p>
          <a:p>
            <a:pPr indent="-298450" lvl="0" marL="457200" rtl="0" algn="l">
              <a:spcBef>
                <a:spcPts val="0"/>
              </a:spcBef>
              <a:spcAft>
                <a:spcPts val="0"/>
              </a:spcAft>
              <a:buSzPts val="1100"/>
              <a:buChar char="-"/>
            </a:pPr>
            <a:r>
              <a:rPr lang="en"/>
              <a:t>Zoom has made how we use slide shows or other big screen visuals a little different, but if you put together a presentation, try not to read it word for word unless you’re adding more to what you’re saying. </a:t>
            </a:r>
            <a:endParaRPr/>
          </a:p>
          <a:p>
            <a:pPr indent="-298450" lvl="0" marL="457200" rtl="0" algn="l">
              <a:spcBef>
                <a:spcPts val="0"/>
              </a:spcBef>
              <a:spcAft>
                <a:spcPts val="0"/>
              </a:spcAft>
              <a:buSzPts val="1100"/>
              <a:buChar char="-"/>
            </a:pPr>
            <a:r>
              <a:rPr lang="en"/>
              <a:t>If you feel more comfortable moving a bit when speaking, do it. Again, depending on the set up or where you’re talking, you can use a whole stage or area to talk. If you are behind a </a:t>
            </a:r>
            <a:r>
              <a:rPr lang="en"/>
              <a:t>lectern</a:t>
            </a:r>
            <a:r>
              <a:rPr lang="en"/>
              <a:t> or podium, feel free to bounce a knee or foot if that helps with easing tension (most people won’t notice!).</a:t>
            </a:r>
            <a:endParaRPr/>
          </a:p>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305598b3053_0_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305598b3053_0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Your uniqueness, your experiences, your mannerisms, and everything that makes you you is what is important. Bring that! Don’t try to be someone you are not because that is where you lose focus, where you forget things, and where you don’t speak or share from your authentic self.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Remind students that the more they practice, the more confidence they’ll </a:t>
            </a:r>
            <a:r>
              <a:rPr lang="en"/>
              <a:t>build</a:t>
            </a:r>
            <a:r>
              <a:rPr lang="en"/>
              <a:t>. They can practice with peers, of course, but they can practice themselves by recording themselves on their phones and rewatching. That is VERY HARD but it is great practice.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grpSp>
        <p:nvGrpSpPr>
          <p:cNvPr id="10" name="Google Shape;10;p2"/>
          <p:cNvGrpSpPr/>
          <p:nvPr/>
        </p:nvGrpSpPr>
        <p:grpSpPr>
          <a:xfrm>
            <a:off x="4350279" y="2855377"/>
            <a:ext cx="443589" cy="105632"/>
            <a:chOff x="4137525" y="2915950"/>
            <a:chExt cx="869100" cy="207000"/>
          </a:xfrm>
        </p:grpSpPr>
        <p:sp>
          <p:nvSpPr>
            <p:cNvPr id="11" name="Google Shape;11;p2"/>
            <p:cNvSpPr/>
            <p:nvPr/>
          </p:nvSpPr>
          <p:spPr>
            <a:xfrm>
              <a:off x="446857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p:nvPr/>
          </p:nvSpPr>
          <p:spPr>
            <a:xfrm>
              <a:off x="479962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a:off x="413752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 name="Google Shape;14;p2"/>
          <p:cNvSpPr txBox="1"/>
          <p:nvPr>
            <p:ph type="ctrTitle"/>
          </p:nvPr>
        </p:nvSpPr>
        <p:spPr>
          <a:xfrm>
            <a:off x="671258" y="990800"/>
            <a:ext cx="7801500" cy="1730100"/>
          </a:xfrm>
          <a:prstGeom prst="rect">
            <a:avLst/>
          </a:prstGeom>
        </p:spPr>
        <p:txBody>
          <a:bodyPr anchorCtr="0" anchor="b" bIns="91425" lIns="91425" spcFirstLastPara="1" rIns="91425" wrap="square" tIns="91425">
            <a:norm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p:txBody>
      </p:sp>
      <p:sp>
        <p:nvSpPr>
          <p:cNvPr id="15" name="Google Shape;15;p2"/>
          <p:cNvSpPr txBox="1"/>
          <p:nvPr>
            <p:ph idx="1" type="subTitle"/>
          </p:nvPr>
        </p:nvSpPr>
        <p:spPr>
          <a:xfrm>
            <a:off x="671250" y="3174876"/>
            <a:ext cx="78015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6" name="Google Shape;16;p2"/>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9" name="Shape 49"/>
        <p:cNvGrpSpPr/>
        <p:nvPr/>
      </p:nvGrpSpPr>
      <p:grpSpPr>
        <a:xfrm>
          <a:off x="0" y="0"/>
          <a:ext cx="0" cy="0"/>
          <a:chOff x="0" y="0"/>
          <a:chExt cx="0" cy="0"/>
        </a:xfrm>
      </p:grpSpPr>
      <p:sp>
        <p:nvSpPr>
          <p:cNvPr id="50" name="Google Shape;50;p11"/>
          <p:cNvSpPr txBox="1"/>
          <p:nvPr>
            <p:ph hasCustomPrompt="1" type="title"/>
          </p:nvPr>
        </p:nvSpPr>
        <p:spPr>
          <a:xfrm>
            <a:off x="311700" y="1255275"/>
            <a:ext cx="8520600" cy="18906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1" name="Google Shape;51;p11"/>
          <p:cNvSpPr txBox="1"/>
          <p:nvPr>
            <p:ph idx="1" type="body"/>
          </p:nvPr>
        </p:nvSpPr>
        <p:spPr>
          <a:xfrm>
            <a:off x="311700" y="32284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2" name="Google Shape;52;p11"/>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3" name="Shape 53"/>
        <p:cNvGrpSpPr/>
        <p:nvPr/>
      </p:nvGrpSpPr>
      <p:grpSpPr>
        <a:xfrm>
          <a:off x="0" y="0"/>
          <a:ext cx="0" cy="0"/>
          <a:chOff x="0" y="0"/>
          <a:chExt cx="0" cy="0"/>
        </a:xfrm>
      </p:grpSpPr>
      <p:sp>
        <p:nvSpPr>
          <p:cNvPr id="54" name="Google Shape;54;p12"/>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7" name="Shape 17"/>
        <p:cNvGrpSpPr/>
        <p:nvPr/>
      </p:nvGrpSpPr>
      <p:grpSpPr>
        <a:xfrm>
          <a:off x="0" y="0"/>
          <a:ext cx="0" cy="0"/>
          <a:chOff x="0" y="0"/>
          <a:chExt cx="0" cy="0"/>
        </a:xfrm>
      </p:grpSpPr>
      <p:sp>
        <p:nvSpPr>
          <p:cNvPr id="18" name="Google Shape;18;p3"/>
          <p:cNvSpPr txBox="1"/>
          <p:nvPr>
            <p:ph type="title"/>
          </p:nvPr>
        </p:nvSpPr>
        <p:spPr>
          <a:xfrm>
            <a:off x="671250" y="2141250"/>
            <a:ext cx="7852200" cy="8610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9" name="Google Shape;19;p3"/>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0" name="Shape 20"/>
        <p:cNvGrpSpPr/>
        <p:nvPr/>
      </p:nvGrpSpPr>
      <p:grpSpPr>
        <a:xfrm>
          <a:off x="0" y="0"/>
          <a:ext cx="0" cy="0"/>
          <a:chOff x="0" y="0"/>
          <a:chExt cx="0" cy="0"/>
        </a:xfrm>
      </p:grpSpPr>
      <p:sp>
        <p:nvSpPr>
          <p:cNvPr id="21" name="Google Shape;21;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3" name="Google Shape;23;p4"/>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4" name="Shape 24"/>
        <p:cNvGrpSpPr/>
        <p:nvPr/>
      </p:nvGrpSpPr>
      <p:grpSpPr>
        <a:xfrm>
          <a:off x="0" y="0"/>
          <a:ext cx="0" cy="0"/>
          <a:chOff x="0" y="0"/>
          <a:chExt cx="0" cy="0"/>
        </a:xfrm>
      </p:grpSpPr>
      <p:sp>
        <p:nvSpPr>
          <p:cNvPr id="25" name="Google Shape;25;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6" name="Google Shape;26;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7" name="Google Shape;27;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8" name="Google Shape;28;p5"/>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1" name="Google Shape;31;p6"/>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2" name="Shape 32"/>
        <p:cNvGrpSpPr/>
        <p:nvPr/>
      </p:nvGrpSpPr>
      <p:grpSpPr>
        <a:xfrm>
          <a:off x="0" y="0"/>
          <a:ext cx="0" cy="0"/>
          <a:chOff x="0" y="0"/>
          <a:chExt cx="0" cy="0"/>
        </a:xfrm>
      </p:grpSpPr>
      <p:sp>
        <p:nvSpPr>
          <p:cNvPr id="33" name="Google Shape;33;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4" name="Google Shape;34;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5" name="Google Shape;35;p7"/>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lt2"/>
        </a:solidFill>
      </p:bgPr>
    </p:bg>
    <p:spTree>
      <p:nvGrpSpPr>
        <p:cNvPr id="36" name="Shape 36"/>
        <p:cNvGrpSpPr/>
        <p:nvPr/>
      </p:nvGrpSpPr>
      <p:grpSpPr>
        <a:xfrm>
          <a:off x="0" y="0"/>
          <a:ext cx="0" cy="0"/>
          <a:chOff x="0" y="0"/>
          <a:chExt cx="0" cy="0"/>
        </a:xfrm>
      </p:grpSpPr>
      <p:sp>
        <p:nvSpPr>
          <p:cNvPr id="37" name="Google Shape;37;p8"/>
          <p:cNvSpPr txBox="1"/>
          <p:nvPr>
            <p:ph type="title"/>
          </p:nvPr>
        </p:nvSpPr>
        <p:spPr>
          <a:xfrm>
            <a:off x="490250" y="526350"/>
            <a:ext cx="6227100" cy="40908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p:txBody>
      </p:sp>
      <p:sp>
        <p:nvSpPr>
          <p:cNvPr id="38" name="Google Shape;38;p8"/>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9" name="Shape 39"/>
        <p:cNvGrpSpPr/>
        <p:nvPr/>
      </p:nvGrpSpPr>
      <p:grpSpPr>
        <a:xfrm>
          <a:off x="0" y="0"/>
          <a:ext cx="0" cy="0"/>
          <a:chOff x="0" y="0"/>
          <a:chExt cx="0" cy="0"/>
        </a:xfrm>
      </p:grpSpPr>
      <p:sp>
        <p:nvSpPr>
          <p:cNvPr id="40" name="Google Shape;40;p9"/>
          <p:cNvSpPr/>
          <p:nvPr/>
        </p:nvSpPr>
        <p:spPr>
          <a:xfrm>
            <a:off x="4572000" y="0"/>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1" name="Google Shape;41;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42" name="Google Shape;42;p9"/>
          <p:cNvSpPr txBox="1"/>
          <p:nvPr>
            <p:ph type="title"/>
          </p:nvPr>
        </p:nvSpPr>
        <p:spPr>
          <a:xfrm>
            <a:off x="265500" y="1081400"/>
            <a:ext cx="4045200" cy="1710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3" name="Google Shape;43;p9"/>
          <p:cNvSpPr txBox="1"/>
          <p:nvPr>
            <p:ph idx="1" type="subTitle"/>
          </p:nvPr>
        </p:nvSpPr>
        <p:spPr>
          <a:xfrm>
            <a:off x="265500" y="2845201"/>
            <a:ext cx="4045200" cy="13455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Clr>
                <a:schemeClr val="dk1"/>
              </a:buClr>
              <a:buSzPts val="2100"/>
              <a:buNone/>
              <a:defRPr sz="2100">
                <a:solidFill>
                  <a:schemeClr val="dk1"/>
                </a:solidFill>
              </a:defRPr>
            </a:lvl1pPr>
            <a:lvl2pPr lvl="1" algn="ctr">
              <a:lnSpc>
                <a:spcPct val="100000"/>
              </a:lnSpc>
              <a:spcBef>
                <a:spcPts val="0"/>
              </a:spcBef>
              <a:spcAft>
                <a:spcPts val="0"/>
              </a:spcAft>
              <a:buClr>
                <a:schemeClr val="dk1"/>
              </a:buClr>
              <a:buSzPts val="2100"/>
              <a:buNone/>
              <a:defRPr sz="2100">
                <a:solidFill>
                  <a:schemeClr val="dk1"/>
                </a:solidFill>
              </a:defRPr>
            </a:lvl2pPr>
            <a:lvl3pPr lvl="2" algn="ctr">
              <a:lnSpc>
                <a:spcPct val="100000"/>
              </a:lnSpc>
              <a:spcBef>
                <a:spcPts val="0"/>
              </a:spcBef>
              <a:spcAft>
                <a:spcPts val="0"/>
              </a:spcAft>
              <a:buClr>
                <a:schemeClr val="dk1"/>
              </a:buClr>
              <a:buSzPts val="2100"/>
              <a:buNone/>
              <a:defRPr sz="2100">
                <a:solidFill>
                  <a:schemeClr val="dk1"/>
                </a:solidFill>
              </a:defRPr>
            </a:lvl3pPr>
            <a:lvl4pPr lvl="3" algn="ctr">
              <a:lnSpc>
                <a:spcPct val="100000"/>
              </a:lnSpc>
              <a:spcBef>
                <a:spcPts val="0"/>
              </a:spcBef>
              <a:spcAft>
                <a:spcPts val="0"/>
              </a:spcAft>
              <a:buClr>
                <a:schemeClr val="dk1"/>
              </a:buClr>
              <a:buSzPts val="2100"/>
              <a:buNone/>
              <a:defRPr sz="2100">
                <a:solidFill>
                  <a:schemeClr val="dk1"/>
                </a:solidFill>
              </a:defRPr>
            </a:lvl4pPr>
            <a:lvl5pPr lvl="4" algn="ctr">
              <a:lnSpc>
                <a:spcPct val="100000"/>
              </a:lnSpc>
              <a:spcBef>
                <a:spcPts val="0"/>
              </a:spcBef>
              <a:spcAft>
                <a:spcPts val="0"/>
              </a:spcAft>
              <a:buClr>
                <a:schemeClr val="dk1"/>
              </a:buClr>
              <a:buSzPts val="2100"/>
              <a:buNone/>
              <a:defRPr sz="2100">
                <a:solidFill>
                  <a:schemeClr val="dk1"/>
                </a:solidFill>
              </a:defRPr>
            </a:lvl5pPr>
            <a:lvl6pPr lvl="5" algn="ctr">
              <a:lnSpc>
                <a:spcPct val="100000"/>
              </a:lnSpc>
              <a:spcBef>
                <a:spcPts val="0"/>
              </a:spcBef>
              <a:spcAft>
                <a:spcPts val="0"/>
              </a:spcAft>
              <a:buClr>
                <a:schemeClr val="dk1"/>
              </a:buClr>
              <a:buSzPts val="2100"/>
              <a:buNone/>
              <a:defRPr sz="2100">
                <a:solidFill>
                  <a:schemeClr val="dk1"/>
                </a:solidFill>
              </a:defRPr>
            </a:lvl6pPr>
            <a:lvl7pPr lvl="6" algn="ctr">
              <a:lnSpc>
                <a:spcPct val="100000"/>
              </a:lnSpc>
              <a:spcBef>
                <a:spcPts val="0"/>
              </a:spcBef>
              <a:spcAft>
                <a:spcPts val="0"/>
              </a:spcAft>
              <a:buClr>
                <a:schemeClr val="dk1"/>
              </a:buClr>
              <a:buSzPts val="2100"/>
              <a:buNone/>
              <a:defRPr sz="2100">
                <a:solidFill>
                  <a:schemeClr val="dk1"/>
                </a:solidFill>
              </a:defRPr>
            </a:lvl7pPr>
            <a:lvl8pPr lvl="7" algn="ctr">
              <a:lnSpc>
                <a:spcPct val="100000"/>
              </a:lnSpc>
              <a:spcBef>
                <a:spcPts val="0"/>
              </a:spcBef>
              <a:spcAft>
                <a:spcPts val="0"/>
              </a:spcAft>
              <a:buClr>
                <a:schemeClr val="dk1"/>
              </a:buClr>
              <a:buSzPts val="2100"/>
              <a:buNone/>
              <a:defRPr sz="2100">
                <a:solidFill>
                  <a:schemeClr val="dk1"/>
                </a:solidFill>
              </a:defRPr>
            </a:lvl8pPr>
            <a:lvl9pPr lvl="8" algn="ctr">
              <a:lnSpc>
                <a:spcPct val="100000"/>
              </a:lnSpc>
              <a:spcBef>
                <a:spcPts val="0"/>
              </a:spcBef>
              <a:spcAft>
                <a:spcPts val="0"/>
              </a:spcAft>
              <a:buClr>
                <a:schemeClr val="dk1"/>
              </a:buClr>
              <a:buSzPts val="2100"/>
              <a:buNone/>
              <a:defRPr sz="2100">
                <a:solidFill>
                  <a:schemeClr val="dk1"/>
                </a:solidFill>
              </a:defRPr>
            </a:lvl9pPr>
          </a:lstStyle>
          <a:p/>
        </p:txBody>
      </p:sp>
      <p:sp>
        <p:nvSpPr>
          <p:cNvPr id="44" name="Google Shape;44;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0"/>
              </a:spcBef>
              <a:spcAft>
                <a:spcPts val="0"/>
              </a:spcAft>
              <a:buClr>
                <a:schemeClr val="lt1"/>
              </a:buClr>
              <a:buSzPts val="1400"/>
              <a:buChar char="○"/>
              <a:defRPr>
                <a:solidFill>
                  <a:schemeClr val="lt1"/>
                </a:solidFill>
              </a:defRPr>
            </a:lvl2pPr>
            <a:lvl3pPr indent="-317500" lvl="2" marL="1371600">
              <a:spcBef>
                <a:spcPts val="0"/>
              </a:spcBef>
              <a:spcAft>
                <a:spcPts val="0"/>
              </a:spcAft>
              <a:buClr>
                <a:schemeClr val="lt1"/>
              </a:buClr>
              <a:buSzPts val="1400"/>
              <a:buChar char="■"/>
              <a:defRPr>
                <a:solidFill>
                  <a:schemeClr val="lt1"/>
                </a:solidFill>
              </a:defRPr>
            </a:lvl3pPr>
            <a:lvl4pPr indent="-317500" lvl="3" marL="1828800">
              <a:spcBef>
                <a:spcPts val="0"/>
              </a:spcBef>
              <a:spcAft>
                <a:spcPts val="0"/>
              </a:spcAft>
              <a:buClr>
                <a:schemeClr val="lt1"/>
              </a:buClr>
              <a:buSzPts val="1400"/>
              <a:buChar char="●"/>
              <a:defRPr>
                <a:solidFill>
                  <a:schemeClr val="lt1"/>
                </a:solidFill>
              </a:defRPr>
            </a:lvl4pPr>
            <a:lvl5pPr indent="-317500" lvl="4" marL="2286000">
              <a:spcBef>
                <a:spcPts val="0"/>
              </a:spcBef>
              <a:spcAft>
                <a:spcPts val="0"/>
              </a:spcAft>
              <a:buClr>
                <a:schemeClr val="lt1"/>
              </a:buClr>
              <a:buSzPts val="1400"/>
              <a:buChar char="○"/>
              <a:defRPr>
                <a:solidFill>
                  <a:schemeClr val="lt1"/>
                </a:solidFill>
              </a:defRPr>
            </a:lvl5pPr>
            <a:lvl6pPr indent="-317500" lvl="5" marL="2743200">
              <a:spcBef>
                <a:spcPts val="0"/>
              </a:spcBef>
              <a:spcAft>
                <a:spcPts val="0"/>
              </a:spcAft>
              <a:buClr>
                <a:schemeClr val="lt1"/>
              </a:buClr>
              <a:buSzPts val="1400"/>
              <a:buChar char="■"/>
              <a:defRPr>
                <a:solidFill>
                  <a:schemeClr val="lt1"/>
                </a:solidFill>
              </a:defRPr>
            </a:lvl6pPr>
            <a:lvl7pPr indent="-317500" lvl="6" marL="3200400">
              <a:spcBef>
                <a:spcPts val="0"/>
              </a:spcBef>
              <a:spcAft>
                <a:spcPts val="0"/>
              </a:spcAft>
              <a:buClr>
                <a:schemeClr val="lt1"/>
              </a:buClr>
              <a:buSzPts val="1400"/>
              <a:buChar char="●"/>
              <a:defRPr>
                <a:solidFill>
                  <a:schemeClr val="lt1"/>
                </a:solidFill>
              </a:defRPr>
            </a:lvl7pPr>
            <a:lvl8pPr indent="-317500" lvl="7" marL="3657600">
              <a:spcBef>
                <a:spcPts val="0"/>
              </a:spcBef>
              <a:spcAft>
                <a:spcPts val="0"/>
              </a:spcAft>
              <a:buClr>
                <a:schemeClr val="lt1"/>
              </a:buClr>
              <a:buSzPts val="1400"/>
              <a:buChar char="○"/>
              <a:defRPr>
                <a:solidFill>
                  <a:schemeClr val="lt1"/>
                </a:solidFill>
              </a:defRPr>
            </a:lvl8pPr>
            <a:lvl9pPr indent="-317500" lvl="8" marL="4114800">
              <a:spcBef>
                <a:spcPts val="0"/>
              </a:spcBef>
              <a:spcAft>
                <a:spcPts val="0"/>
              </a:spcAft>
              <a:buClr>
                <a:schemeClr val="lt1"/>
              </a:buClr>
              <a:buSzPts val="1400"/>
              <a:buChar char="■"/>
              <a:defRPr>
                <a:solidFill>
                  <a:schemeClr val="lt1"/>
                </a:solidFill>
              </a:defRPr>
            </a:lvl9pPr>
          </a:lstStyle>
          <a:p/>
        </p:txBody>
      </p:sp>
      <p:sp>
        <p:nvSpPr>
          <p:cNvPr id="45" name="Google Shape;45;p9"/>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6" name="Shape 46"/>
        <p:cNvGrpSpPr/>
        <p:nvPr/>
      </p:nvGrpSpPr>
      <p:grpSpPr>
        <a:xfrm>
          <a:off x="0" y="0"/>
          <a:ext cx="0" cy="0"/>
          <a:chOff x="0" y="0"/>
          <a:chExt cx="0" cy="0"/>
        </a:xfrm>
      </p:grpSpPr>
      <p:sp>
        <p:nvSpPr>
          <p:cNvPr id="47" name="Google Shape;47;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Clr>
                <a:schemeClr val="dk1"/>
              </a:buClr>
              <a:buSzPts val="2100"/>
              <a:buFont typeface="Oswald"/>
              <a:buNone/>
              <a:defRPr sz="2100">
                <a:solidFill>
                  <a:schemeClr val="dk1"/>
                </a:solidFill>
                <a:latin typeface="Oswald"/>
                <a:ea typeface="Oswald"/>
                <a:cs typeface="Oswald"/>
                <a:sym typeface="Oswald"/>
              </a:defRPr>
            </a:lvl1pPr>
          </a:lstStyle>
          <a:p/>
        </p:txBody>
      </p:sp>
      <p:sp>
        <p:nvSpPr>
          <p:cNvPr id="48" name="Google Shape;48;p10"/>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late">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1pPr>
            <a:lvl2pPr lvl="1">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2pPr>
            <a:lvl3pPr lvl="2">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3pPr>
            <a:lvl4pPr lvl="3">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4pPr>
            <a:lvl5pPr lvl="4">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5pPr>
            <a:lvl6pPr lvl="5">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6pPr>
            <a:lvl7pPr lvl="6">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7pPr>
            <a:lvl8pPr lvl="7">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8pPr>
            <a:lvl9pPr lvl="8">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accent3"/>
              </a:buClr>
              <a:buSzPts val="1800"/>
              <a:buFont typeface="Average"/>
              <a:buChar char="●"/>
              <a:defRPr sz="1800">
                <a:solidFill>
                  <a:schemeClr val="accent3"/>
                </a:solidFill>
                <a:latin typeface="Average"/>
                <a:ea typeface="Average"/>
                <a:cs typeface="Average"/>
                <a:sym typeface="Average"/>
              </a:defRPr>
            </a:lvl1pPr>
            <a:lvl2pPr indent="-317500" lvl="1" marL="9144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2pPr>
            <a:lvl3pPr indent="-317500" lvl="2" marL="13716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3pPr>
            <a:lvl4pPr indent="-317500" lvl="3" marL="18288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4pPr>
            <a:lvl5pPr indent="-317500" lvl="4" marL="22860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5pPr>
            <a:lvl6pPr indent="-317500" lvl="5" marL="27432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6pPr>
            <a:lvl7pPr indent="-317500" lvl="6" marL="32004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7pPr>
            <a:lvl8pPr indent="-317500" lvl="7" marL="36576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8pPr>
            <a:lvl9pPr indent="-317500" lvl="8" marL="41148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9pPr>
          </a:lstStyle>
          <a:p/>
        </p:txBody>
      </p:sp>
      <p:sp>
        <p:nvSpPr>
          <p:cNvPr id="8" name="Google Shape;8;p1"/>
          <p:cNvSpPr txBox="1"/>
          <p:nvPr>
            <p:ph idx="12" type="sldNum"/>
          </p:nvPr>
        </p:nvSpPr>
        <p:spPr>
          <a:xfrm>
            <a:off x="8490250" y="4681009"/>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accent3"/>
                </a:solidFill>
                <a:latin typeface="Average"/>
                <a:ea typeface="Average"/>
                <a:cs typeface="Average"/>
                <a:sym typeface="Average"/>
              </a:defRPr>
            </a:lvl1pPr>
            <a:lvl2pPr lvl="1" algn="r">
              <a:buNone/>
              <a:defRPr sz="1000">
                <a:solidFill>
                  <a:schemeClr val="accent3"/>
                </a:solidFill>
                <a:latin typeface="Average"/>
                <a:ea typeface="Average"/>
                <a:cs typeface="Average"/>
                <a:sym typeface="Average"/>
              </a:defRPr>
            </a:lvl2pPr>
            <a:lvl3pPr lvl="2" algn="r">
              <a:buNone/>
              <a:defRPr sz="1000">
                <a:solidFill>
                  <a:schemeClr val="accent3"/>
                </a:solidFill>
                <a:latin typeface="Average"/>
                <a:ea typeface="Average"/>
                <a:cs typeface="Average"/>
                <a:sym typeface="Average"/>
              </a:defRPr>
            </a:lvl3pPr>
            <a:lvl4pPr lvl="3" algn="r">
              <a:buNone/>
              <a:defRPr sz="1000">
                <a:solidFill>
                  <a:schemeClr val="accent3"/>
                </a:solidFill>
                <a:latin typeface="Average"/>
                <a:ea typeface="Average"/>
                <a:cs typeface="Average"/>
                <a:sym typeface="Average"/>
              </a:defRPr>
            </a:lvl4pPr>
            <a:lvl5pPr lvl="4" algn="r">
              <a:buNone/>
              <a:defRPr sz="1000">
                <a:solidFill>
                  <a:schemeClr val="accent3"/>
                </a:solidFill>
                <a:latin typeface="Average"/>
                <a:ea typeface="Average"/>
                <a:cs typeface="Average"/>
                <a:sym typeface="Average"/>
              </a:defRPr>
            </a:lvl5pPr>
            <a:lvl6pPr lvl="5" algn="r">
              <a:buNone/>
              <a:defRPr sz="1000">
                <a:solidFill>
                  <a:schemeClr val="accent3"/>
                </a:solidFill>
                <a:latin typeface="Average"/>
                <a:ea typeface="Average"/>
                <a:cs typeface="Average"/>
                <a:sym typeface="Average"/>
              </a:defRPr>
            </a:lvl6pPr>
            <a:lvl7pPr lvl="6" algn="r">
              <a:buNone/>
              <a:defRPr sz="1000">
                <a:solidFill>
                  <a:schemeClr val="accent3"/>
                </a:solidFill>
                <a:latin typeface="Average"/>
                <a:ea typeface="Average"/>
                <a:cs typeface="Average"/>
                <a:sym typeface="Average"/>
              </a:defRPr>
            </a:lvl7pPr>
            <a:lvl8pPr lvl="7" algn="r">
              <a:buNone/>
              <a:defRPr sz="1000">
                <a:solidFill>
                  <a:schemeClr val="accent3"/>
                </a:solidFill>
                <a:latin typeface="Average"/>
                <a:ea typeface="Average"/>
                <a:cs typeface="Average"/>
                <a:sym typeface="Average"/>
              </a:defRPr>
            </a:lvl8pPr>
            <a:lvl9pPr lvl="8" algn="r">
              <a:buNone/>
              <a:defRPr sz="1000">
                <a:solidFill>
                  <a:schemeClr val="accent3"/>
                </a:solidFill>
                <a:latin typeface="Average"/>
                <a:ea typeface="Average"/>
                <a:cs typeface="Average"/>
                <a:sym typeface="Average"/>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3.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4.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5.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hyperlink" Target="https://www.youtube.com/watch?v=ZWRSFWsNW98" TargetMode="External"/><Relationship Id="rId4" Type="http://schemas.openxmlformats.org/officeDocument/2006/relationships/image" Target="../media/image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13"/>
          <p:cNvSpPr txBox="1"/>
          <p:nvPr>
            <p:ph type="ctrTitle"/>
          </p:nvPr>
        </p:nvSpPr>
        <p:spPr>
          <a:xfrm>
            <a:off x="671258" y="990800"/>
            <a:ext cx="7801500" cy="17301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How To Talk About Things You Care About</a:t>
            </a:r>
            <a:endParaRPr/>
          </a:p>
        </p:txBody>
      </p:sp>
      <p:sp>
        <p:nvSpPr>
          <p:cNvPr id="60" name="Google Shape;60;p13"/>
          <p:cNvSpPr txBox="1"/>
          <p:nvPr>
            <p:ph idx="1" type="subTitle"/>
          </p:nvPr>
        </p:nvSpPr>
        <p:spPr>
          <a:xfrm>
            <a:off x="671250" y="3174876"/>
            <a:ext cx="78015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t>Add some tools to your public speaking toolbox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pic>
        <p:nvPicPr>
          <p:cNvPr id="111" name="Google Shape;111;p22"/>
          <p:cNvPicPr preferRelativeResize="0"/>
          <p:nvPr/>
        </p:nvPicPr>
        <p:blipFill>
          <a:blip r:embed="rId3">
            <a:alphaModFix/>
          </a:blip>
          <a:stretch>
            <a:fillRect/>
          </a:stretch>
        </p:blipFill>
        <p:spPr>
          <a:xfrm>
            <a:off x="3063725" y="228600"/>
            <a:ext cx="2792976" cy="4762301"/>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2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Where Else Your Voice Is Heard…</a:t>
            </a:r>
            <a:endParaRPr/>
          </a:p>
        </p:txBody>
      </p:sp>
      <p:pic>
        <p:nvPicPr>
          <p:cNvPr id="117" name="Google Shape;117;p23"/>
          <p:cNvPicPr preferRelativeResize="0"/>
          <p:nvPr/>
        </p:nvPicPr>
        <p:blipFill>
          <a:blip r:embed="rId3">
            <a:alphaModFix/>
          </a:blip>
          <a:stretch>
            <a:fillRect/>
          </a:stretch>
        </p:blipFill>
        <p:spPr>
          <a:xfrm>
            <a:off x="3462488" y="1017725"/>
            <a:ext cx="2219013" cy="382097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p14"/>
          <p:cNvSpPr txBox="1"/>
          <p:nvPr>
            <p:ph type="title"/>
          </p:nvPr>
        </p:nvSpPr>
        <p:spPr>
          <a:xfrm>
            <a:off x="-152875" y="1321325"/>
            <a:ext cx="9222300" cy="39045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sz="6300"/>
              <a:t>Real Talk: </a:t>
            </a:r>
            <a:endParaRPr sz="6300"/>
          </a:p>
          <a:p>
            <a:pPr indent="0" lvl="0" marL="0" rtl="0" algn="ctr">
              <a:spcBef>
                <a:spcPts val="0"/>
              </a:spcBef>
              <a:spcAft>
                <a:spcPts val="0"/>
              </a:spcAft>
              <a:buNone/>
            </a:pPr>
            <a:r>
              <a:rPr lang="en" sz="6300"/>
              <a:t>Why Is Speaking So Scary?</a:t>
            </a:r>
            <a:endParaRPr sz="63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pic>
        <p:nvPicPr>
          <p:cNvPr id="70" name="Google Shape;70;p15"/>
          <p:cNvPicPr preferRelativeResize="0"/>
          <p:nvPr/>
        </p:nvPicPr>
        <p:blipFill>
          <a:blip r:embed="rId3">
            <a:alphaModFix/>
          </a:blip>
          <a:stretch>
            <a:fillRect/>
          </a:stretch>
        </p:blipFill>
        <p:spPr>
          <a:xfrm>
            <a:off x="251738" y="152400"/>
            <a:ext cx="8640537" cy="4838701"/>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pic>
        <p:nvPicPr>
          <p:cNvPr id="75" name="Google Shape;75;p16"/>
          <p:cNvPicPr preferRelativeResize="0"/>
          <p:nvPr/>
        </p:nvPicPr>
        <p:blipFill>
          <a:blip r:embed="rId3">
            <a:alphaModFix/>
          </a:blip>
          <a:stretch>
            <a:fillRect/>
          </a:stretch>
        </p:blipFill>
        <p:spPr>
          <a:xfrm>
            <a:off x="309675" y="152400"/>
            <a:ext cx="8524651" cy="48387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How to Speak with Confidence</a:t>
            </a:r>
            <a:endParaRPr/>
          </a:p>
        </p:txBody>
      </p:sp>
      <p:sp>
        <p:nvSpPr>
          <p:cNvPr id="81" name="Google Shape;81;p17"/>
          <p:cNvSpPr txBox="1"/>
          <p:nvPr>
            <p:ph idx="1" type="body"/>
          </p:nvPr>
        </p:nvSpPr>
        <p:spPr>
          <a:xfrm>
            <a:off x="311700" y="1762075"/>
            <a:ext cx="4056900" cy="18045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AutoNum type="arabicPeriod"/>
            </a:pPr>
            <a:r>
              <a:rPr lang="en"/>
              <a:t>Take a deep breath and take it slow</a:t>
            </a:r>
            <a:endParaRPr/>
          </a:p>
          <a:p>
            <a:pPr indent="-342900" lvl="0" marL="457200" rtl="0" algn="l">
              <a:spcBef>
                <a:spcPts val="1000"/>
              </a:spcBef>
              <a:spcAft>
                <a:spcPts val="0"/>
              </a:spcAft>
              <a:buSzPts val="1800"/>
              <a:buAutoNum type="arabicPeriod"/>
            </a:pPr>
            <a:r>
              <a:rPr lang="en"/>
              <a:t>Use your imagination to your advantage</a:t>
            </a:r>
            <a:endParaRPr/>
          </a:p>
          <a:p>
            <a:pPr indent="-342900" lvl="0" marL="457200" rtl="0" algn="l">
              <a:spcBef>
                <a:spcPts val="1000"/>
              </a:spcBef>
              <a:spcAft>
                <a:spcPts val="1000"/>
              </a:spcAft>
              <a:buSzPts val="1800"/>
              <a:buAutoNum type="arabicPeriod"/>
            </a:pPr>
            <a:r>
              <a:rPr lang="en"/>
              <a:t>Seek support</a:t>
            </a:r>
            <a:endParaRPr/>
          </a:p>
        </p:txBody>
      </p:sp>
      <p:pic>
        <p:nvPicPr>
          <p:cNvPr id="82" name="Google Shape;82;p17">
            <a:hlinkClick r:id="rId3"/>
          </p:cNvPr>
          <p:cNvPicPr preferRelativeResize="0"/>
          <p:nvPr/>
        </p:nvPicPr>
        <p:blipFill>
          <a:blip r:embed="rId4">
            <a:alphaModFix/>
          </a:blip>
          <a:stretch>
            <a:fillRect/>
          </a:stretch>
        </p:blipFill>
        <p:spPr>
          <a:xfrm>
            <a:off x="4521000" y="1246325"/>
            <a:ext cx="4470601" cy="2783331"/>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1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So You Made a Mistake. Now What?</a:t>
            </a:r>
            <a:endParaRPr/>
          </a:p>
        </p:txBody>
      </p:sp>
      <p:sp>
        <p:nvSpPr>
          <p:cNvPr id="88" name="Google Shape;88;p18"/>
          <p:cNvSpPr txBox="1"/>
          <p:nvPr>
            <p:ph idx="1" type="body"/>
          </p:nvPr>
        </p:nvSpPr>
        <p:spPr>
          <a:xfrm>
            <a:off x="311700" y="1170125"/>
            <a:ext cx="8038800" cy="3443700"/>
          </a:xfrm>
          <a:prstGeom prst="rect">
            <a:avLst/>
          </a:prstGeom>
        </p:spPr>
        <p:txBody>
          <a:bodyPr anchorCtr="0" anchor="t" bIns="91425" lIns="91425" spcFirstLastPara="1" rIns="91425" wrap="square" tIns="91425">
            <a:normAutofit lnSpcReduction="10000"/>
          </a:bodyPr>
          <a:lstStyle/>
          <a:p>
            <a:pPr indent="-342900" lvl="0" marL="457200" rtl="0" algn="l">
              <a:spcBef>
                <a:spcPts val="0"/>
              </a:spcBef>
              <a:spcAft>
                <a:spcPts val="0"/>
              </a:spcAft>
              <a:buSzPts val="1800"/>
              <a:buChar char="-"/>
            </a:pPr>
            <a:r>
              <a:rPr lang="en"/>
              <a:t>Take a deep breath!</a:t>
            </a:r>
            <a:endParaRPr/>
          </a:p>
          <a:p>
            <a:pPr indent="-342900" lvl="0" marL="457200" rtl="0" algn="l">
              <a:spcBef>
                <a:spcPts val="1000"/>
              </a:spcBef>
              <a:spcAft>
                <a:spcPts val="0"/>
              </a:spcAft>
              <a:buSzPts val="1800"/>
              <a:buChar char="-"/>
            </a:pPr>
            <a:r>
              <a:rPr lang="en"/>
              <a:t>If you forgot to say something, decide if you want to go back or let it go.</a:t>
            </a:r>
            <a:endParaRPr/>
          </a:p>
          <a:p>
            <a:pPr indent="-342900" lvl="0" marL="457200" rtl="0" algn="l">
              <a:spcBef>
                <a:spcPts val="1000"/>
              </a:spcBef>
              <a:spcAft>
                <a:spcPts val="0"/>
              </a:spcAft>
              <a:buSzPts val="1800"/>
              <a:buChar char="-"/>
            </a:pPr>
            <a:r>
              <a:rPr lang="en"/>
              <a:t>Tongue tied or your words get twisted? Stop, take a breath, and try again.</a:t>
            </a:r>
            <a:endParaRPr/>
          </a:p>
          <a:p>
            <a:pPr indent="-342900" lvl="0" marL="457200" rtl="0" algn="l">
              <a:spcBef>
                <a:spcPts val="1000"/>
              </a:spcBef>
              <a:spcAft>
                <a:spcPts val="0"/>
              </a:spcAft>
              <a:buSzPts val="1800"/>
              <a:buChar char="-"/>
            </a:pPr>
            <a:r>
              <a:rPr lang="en"/>
              <a:t>You’re rambling? Finish your thought, take a breath, and continue. </a:t>
            </a:r>
            <a:endParaRPr/>
          </a:p>
          <a:p>
            <a:pPr indent="-342900" lvl="0" marL="457200" rtl="0" algn="l">
              <a:spcBef>
                <a:spcPts val="1000"/>
              </a:spcBef>
              <a:spcAft>
                <a:spcPts val="0"/>
              </a:spcAft>
              <a:buSzPts val="1800"/>
              <a:buChar char="-"/>
            </a:pPr>
            <a:r>
              <a:rPr lang="en"/>
              <a:t>When you make a mistake in what you say, state that you think you misspoke, take a breath, then fix the mistake.</a:t>
            </a:r>
            <a:endParaRPr/>
          </a:p>
          <a:p>
            <a:pPr indent="-342900" lvl="0" marL="457200" rtl="0" algn="l">
              <a:spcBef>
                <a:spcPts val="1000"/>
              </a:spcBef>
              <a:spcAft>
                <a:spcPts val="1000"/>
              </a:spcAft>
              <a:buSzPts val="1800"/>
              <a:buChar char="-"/>
            </a:pPr>
            <a:r>
              <a:rPr lang="en"/>
              <a:t>If you forget what you meant to say, pause and take a breath, then either look at any notes you have to refocus or move on and come back to this point when you remember.</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1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Even More Tricky Situations to Navigate</a:t>
            </a:r>
            <a:endParaRPr/>
          </a:p>
        </p:txBody>
      </p:sp>
      <p:sp>
        <p:nvSpPr>
          <p:cNvPr id="94" name="Google Shape;94;p19"/>
          <p:cNvSpPr txBox="1"/>
          <p:nvPr>
            <p:ph idx="1" type="body"/>
          </p:nvPr>
        </p:nvSpPr>
        <p:spPr>
          <a:xfrm>
            <a:off x="311700" y="1170125"/>
            <a:ext cx="4260300" cy="3443700"/>
          </a:xfrm>
          <a:prstGeom prst="rect">
            <a:avLst/>
          </a:prstGeom>
        </p:spPr>
        <p:txBody>
          <a:bodyPr anchorCtr="0" anchor="t" bIns="91425" lIns="91425" spcFirstLastPara="1" rIns="91425" wrap="square" tIns="91425">
            <a:normAutofit lnSpcReduction="20000"/>
          </a:bodyPr>
          <a:lstStyle/>
          <a:p>
            <a:pPr indent="-342900" lvl="0" marL="457200" rtl="0" algn="l">
              <a:spcBef>
                <a:spcPts val="0"/>
              </a:spcBef>
              <a:spcAft>
                <a:spcPts val="0"/>
              </a:spcAft>
              <a:buSzPts val="1800"/>
              <a:buChar char="-"/>
            </a:pPr>
            <a:r>
              <a:rPr lang="en"/>
              <a:t>You say something offensive–apologize!</a:t>
            </a:r>
            <a:endParaRPr/>
          </a:p>
          <a:p>
            <a:pPr indent="-342900" lvl="0" marL="457200" rtl="0" algn="l">
              <a:spcBef>
                <a:spcPts val="1000"/>
              </a:spcBef>
              <a:spcAft>
                <a:spcPts val="0"/>
              </a:spcAft>
              <a:buSzPts val="1800"/>
              <a:buChar char="-"/>
            </a:pPr>
            <a:r>
              <a:rPr lang="en"/>
              <a:t>If someone asks a question you cannot answer, tell them you need to get back to them. Then, follow up! </a:t>
            </a:r>
            <a:endParaRPr/>
          </a:p>
          <a:p>
            <a:pPr indent="-342900" lvl="0" marL="457200" rtl="0" algn="l">
              <a:spcBef>
                <a:spcPts val="1000"/>
              </a:spcBef>
              <a:spcAft>
                <a:spcPts val="1000"/>
              </a:spcAft>
              <a:buSzPts val="1800"/>
              <a:buChar char="-"/>
            </a:pPr>
            <a:r>
              <a:rPr lang="en"/>
              <a:t>Sometimes, a person will ask a question or make a comment meant to throw you off. Take control back by saying you are speaking specifically about [fill in the blank topic]. </a:t>
            </a:r>
            <a:endParaRPr/>
          </a:p>
        </p:txBody>
      </p:sp>
      <p:pic>
        <p:nvPicPr>
          <p:cNvPr id="95" name="Google Shape;95;p19"/>
          <p:cNvPicPr preferRelativeResize="0"/>
          <p:nvPr/>
        </p:nvPicPr>
        <p:blipFill>
          <a:blip r:embed="rId3">
            <a:alphaModFix/>
          </a:blip>
          <a:stretch>
            <a:fillRect/>
          </a:stretch>
        </p:blipFill>
        <p:spPr>
          <a:xfrm>
            <a:off x="4572000" y="1275075"/>
            <a:ext cx="4267201" cy="3071447"/>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2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Body Language</a:t>
            </a:r>
            <a:endParaRPr/>
          </a:p>
        </p:txBody>
      </p:sp>
      <p:sp>
        <p:nvSpPr>
          <p:cNvPr id="101" name="Google Shape;101;p20"/>
          <p:cNvSpPr txBox="1"/>
          <p:nvPr>
            <p:ph idx="1" type="body"/>
          </p:nvPr>
        </p:nvSpPr>
        <p:spPr>
          <a:xfrm>
            <a:off x="311700" y="1170125"/>
            <a:ext cx="8038800" cy="3443700"/>
          </a:xfrm>
          <a:prstGeom prst="rect">
            <a:avLst/>
          </a:prstGeom>
        </p:spPr>
        <p:txBody>
          <a:bodyPr anchorCtr="0" anchor="t" bIns="91425" lIns="91425" spcFirstLastPara="1" rIns="91425" wrap="square" tIns="91425">
            <a:normAutofit lnSpcReduction="20000"/>
          </a:bodyPr>
          <a:lstStyle/>
          <a:p>
            <a:pPr indent="-342900" lvl="0" marL="457200" rtl="0" algn="l">
              <a:spcBef>
                <a:spcPts val="0"/>
              </a:spcBef>
              <a:spcAft>
                <a:spcPts val="0"/>
              </a:spcAft>
              <a:buSzPts val="1800"/>
              <a:buChar char="-"/>
            </a:pPr>
            <a:r>
              <a:rPr lang="en"/>
              <a:t>Try to make eye contact with the people with whom you’re speaking. Can’t do that? Rotate your gaze at the walls on the three sides of them. </a:t>
            </a:r>
            <a:endParaRPr/>
          </a:p>
          <a:p>
            <a:pPr indent="-342900" lvl="0" marL="457200" rtl="0" algn="l">
              <a:spcBef>
                <a:spcPts val="1000"/>
              </a:spcBef>
              <a:spcAft>
                <a:spcPts val="0"/>
              </a:spcAft>
              <a:buSzPts val="1800"/>
              <a:buChar char="-"/>
            </a:pPr>
            <a:r>
              <a:rPr lang="en"/>
              <a:t>Maintain an open posture.</a:t>
            </a:r>
            <a:endParaRPr/>
          </a:p>
          <a:p>
            <a:pPr indent="-342900" lvl="0" marL="457200" rtl="0" algn="l">
              <a:spcBef>
                <a:spcPts val="1000"/>
              </a:spcBef>
              <a:spcAft>
                <a:spcPts val="0"/>
              </a:spcAft>
              <a:buSzPts val="1800"/>
              <a:buChar char="-"/>
            </a:pPr>
            <a:r>
              <a:rPr lang="en"/>
              <a:t>Feel free to speak or gesture with your hands! </a:t>
            </a:r>
            <a:endParaRPr/>
          </a:p>
          <a:p>
            <a:pPr indent="-342900" lvl="0" marL="457200" rtl="0" algn="l">
              <a:spcBef>
                <a:spcPts val="1000"/>
              </a:spcBef>
              <a:spcAft>
                <a:spcPts val="0"/>
              </a:spcAft>
              <a:buSzPts val="1800"/>
              <a:buChar char="-"/>
            </a:pPr>
            <a:r>
              <a:rPr lang="en"/>
              <a:t>Be expressive in your face.</a:t>
            </a:r>
            <a:endParaRPr/>
          </a:p>
          <a:p>
            <a:pPr indent="-342900" lvl="0" marL="457200" rtl="0" algn="l">
              <a:spcBef>
                <a:spcPts val="1000"/>
              </a:spcBef>
              <a:spcAft>
                <a:spcPts val="0"/>
              </a:spcAft>
              <a:buSzPts val="1800"/>
              <a:buChar char="-"/>
            </a:pPr>
            <a:r>
              <a:rPr lang="en"/>
              <a:t>If you have visuals, try not to read them word for word.</a:t>
            </a:r>
            <a:endParaRPr/>
          </a:p>
          <a:p>
            <a:pPr indent="-342900" lvl="0" marL="457200" rtl="0" algn="l">
              <a:spcBef>
                <a:spcPts val="1000"/>
              </a:spcBef>
              <a:spcAft>
                <a:spcPts val="0"/>
              </a:spcAft>
              <a:buSzPts val="1800"/>
              <a:buChar char="-"/>
            </a:pPr>
            <a:r>
              <a:rPr lang="en"/>
              <a:t>You don’t need to stand still. </a:t>
            </a:r>
            <a:endParaRPr/>
          </a:p>
          <a:p>
            <a:pPr indent="0" lvl="0" marL="0" rtl="0" algn="l">
              <a:spcBef>
                <a:spcPts val="1000"/>
              </a:spcBef>
              <a:spcAft>
                <a:spcPts val="0"/>
              </a:spcAft>
              <a:buNone/>
            </a:pPr>
            <a:r>
              <a:t/>
            </a:r>
            <a:endParaRPr/>
          </a:p>
          <a:p>
            <a:pPr indent="0" lvl="0" marL="0" rtl="0" algn="l">
              <a:spcBef>
                <a:spcPts val="1000"/>
              </a:spcBef>
              <a:spcAft>
                <a:spcPts val="1000"/>
              </a:spcAft>
              <a:buNone/>
            </a:pPr>
            <a:r>
              <a:rPr lang="en"/>
              <a:t>Speak from your heart and your head with a confident, full voice.</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21"/>
          <p:cNvSpPr txBox="1"/>
          <p:nvPr>
            <p:ph type="title"/>
          </p:nvPr>
        </p:nvSpPr>
        <p:spPr>
          <a:xfrm>
            <a:off x="-152875" y="1626125"/>
            <a:ext cx="9222300" cy="39045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sz="6300"/>
              <a:t>Most Importantly…Be </a:t>
            </a:r>
            <a:r>
              <a:rPr b="1" i="1" lang="en" sz="6300"/>
              <a:t>You</a:t>
            </a:r>
            <a:r>
              <a:rPr i="1" lang="en" sz="6300"/>
              <a:t>!</a:t>
            </a:r>
            <a:endParaRPr i="1" sz="6300"/>
          </a:p>
        </p:txBody>
      </p:sp>
    </p:spTree>
  </p:cSld>
  <p:clrMapOvr>
    <a:masterClrMapping/>
  </p:clrMapOvr>
</p:sld>
</file>

<file path=ppt/theme/theme1.xml><?xml version="1.0" encoding="utf-8"?>
<a:theme xmlns:a="http://schemas.openxmlformats.org/drawingml/2006/main" xmlns:r="http://schemas.openxmlformats.org/officeDocument/2006/relationships" name="Slate">
  <a:themeElements>
    <a:clrScheme name="Slate">
      <a:dk1>
        <a:srgbClr val="FFFFFF"/>
      </a:dk1>
      <a:lt1>
        <a:srgbClr val="37474F"/>
      </a:lt1>
      <a:dk2>
        <a:srgbClr val="9E9E9E"/>
      </a:dk2>
      <a:lt2>
        <a:srgbClr val="E0E0E0"/>
      </a:lt2>
      <a:accent1>
        <a:srgbClr val="616161"/>
      </a:accent1>
      <a:accent2>
        <a:srgbClr val="78909C"/>
      </a:accent2>
      <a:accent3>
        <a:srgbClr val="CACACA"/>
      </a:accent3>
      <a:accent4>
        <a:srgbClr val="64FFDA"/>
      </a:accent4>
      <a:accent5>
        <a:srgbClr val="FFD966"/>
      </a:accent5>
      <a:accent6>
        <a:srgbClr val="F5F5F5"/>
      </a:accent6>
      <a:hlink>
        <a:srgbClr val="FFD966"/>
      </a:hlink>
      <a:folHlink>
        <a:srgbClr val="FFD9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