
<file path=[Content_Types].xml><?xml version="1.0" encoding="utf-8"?>
<Types xmlns="http://schemas.openxmlformats.org/package/2006/content-types">
  <Default ContentType="image/jpeg" Extension="jpg"/>
  <Default ContentType="image/gif" Extension="gif"/>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2.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8.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2.xml"/>
  <Override ContentType="application/vnd.openxmlformats-officedocument.presentationml.notesSlide+xml" PartName="/ppt/notesSlides/notesSlide5.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12.xml"/>
  <Override ContentType="application/vnd.openxmlformats-officedocument.presentationml.slide+xml" PartName="/ppt/slides/slide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6.xml"/>
  <Override ContentType="application/vnd.openxmlformats-officedocument.presentationml.slide+xml" PartName="/ppt/slides/slide9.xml"/>
  <Override ContentType="application/vnd.openxmlformats-officedocument.presentationml.slide+xml" PartName="/ppt/slides/slide5.xml"/>
  <Override ContentType="application/vnd.openxmlformats-officedocument.presentationml.slide+xml" PartName="/ppt/slides/slide8.xml"/>
  <Override ContentType="application/vnd.openxmlformats-officedocument.presentationml.slide+xml" PartName="/ppt/slides/slide7.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strictFirstAndLastChars="0" saveSubsetFonts="1">
  <p:sldMasterIdLst>
    <p:sldMasterId id="2147483659"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Lst>
  <p:sldSz cy="10287000" cx="182880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2160" orient="horz"/>
        <p:guide pos="2880"/>
      </p:guideLst>
    </p:cSldViewPr>
  </p:slideViewPr>
</p:viewPr>
</file>

<file path=ppt/_rels/presentation.xml.rels><?xml version="1.0" encoding="UTF-8" standalone="yes"?><Relationships xmlns="http://schemas.openxmlformats.org/package/2006/relationships"><Relationship Id="rId11" Type="http://schemas.openxmlformats.org/officeDocument/2006/relationships/slide" Target="slides/slide6.xml"/><Relationship Id="rId10" Type="http://schemas.openxmlformats.org/officeDocument/2006/relationships/slide" Target="slides/slide5.xml"/><Relationship Id="rId13" Type="http://schemas.openxmlformats.org/officeDocument/2006/relationships/slide" Target="slides/slide8.xml"/><Relationship Id="rId12" Type="http://schemas.openxmlformats.org/officeDocument/2006/relationships/slide" Target="slides/slide7.xml"/><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15" Type="http://schemas.openxmlformats.org/officeDocument/2006/relationships/slide" Target="slides/slide10.xml"/><Relationship Id="rId14" Type="http://schemas.openxmlformats.org/officeDocument/2006/relationships/slide" Target="slides/slide9.xml"/><Relationship Id="rId17" Type="http://schemas.openxmlformats.org/officeDocument/2006/relationships/slide" Target="slides/slide12.xml"/><Relationship Id="rId16" Type="http://schemas.openxmlformats.org/officeDocument/2006/relationships/slide" Target="slides/slide11.xml"/><Relationship Id="rId5" Type="http://schemas.openxmlformats.org/officeDocument/2006/relationships/notesMaster" Target="notesMasters/notesMaster1.xml"/><Relationship Id="rId6" Type="http://schemas.openxmlformats.org/officeDocument/2006/relationships/slide" Target="slides/slide1.xml"/><Relationship Id="rId7" Type="http://schemas.openxmlformats.org/officeDocument/2006/relationships/slide" Target="slides/slide2.xml"/><Relationship Id="rId8" Type="http://schemas.openxmlformats.org/officeDocument/2006/relationships/slide" Target="slides/slide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4" name="Google Shape;4;n"/>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lvl1pPr lvl="0" marR="0" rtl="0" algn="r">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5" name="Google Shape;5;n"/>
          <p:cNvSpPr/>
          <p:nvPr>
            <p:ph idx="3"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lvl1pPr indent="-228600" lvl="0" marL="4572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indent="-228600" lvl="1" marL="9144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2pPr>
            <a:lvl3pPr indent="-228600" lvl="2" marL="13716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3pPr>
            <a:lvl4pPr indent="-228600" lvl="3" marL="18288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4pPr>
            <a:lvl5pPr indent="-228600" lvl="4" marL="22860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5pPr>
            <a:lvl6pPr indent="-228600" lvl="5" marL="27432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6pPr>
            <a:lvl7pPr indent="-228600" lvl="6" marL="32004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7pPr>
            <a:lvl8pPr indent="-228600" lvl="7" marL="36576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8pPr>
            <a:lvl9pPr indent="-228600" lvl="8" marL="41148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9pPr>
          </a:lstStyle>
          <a:p/>
        </p:txBody>
      </p:sp>
      <p:sp>
        <p:nvSpPr>
          <p:cNvPr id="7" name="Google Shape;7;n"/>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8" name="Google Shape;8;n"/>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www.bklynlibrary.org/books-unbanned" TargetMode="Externa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www.bklynlibrary.org/media/press/brooklyn-public-library-94" TargetMode="Externa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4" name="Shape 84"/>
        <p:cNvGrpSpPr/>
        <p:nvPr/>
      </p:nvGrpSpPr>
      <p:grpSpPr>
        <a:xfrm>
          <a:off x="0" y="0"/>
          <a:ext cx="0" cy="0"/>
          <a:chOff x="0" y="0"/>
          <a:chExt cx="0" cy="0"/>
        </a:xfrm>
      </p:grpSpPr>
      <p:sp>
        <p:nvSpPr>
          <p:cNvPr id="85" name="Google Shape;85;p1:notes"/>
          <p:cNvSpPr/>
          <p:nvPr>
            <p:ph idx="2" type="sldImg"/>
          </p:nvPr>
        </p:nvSpPr>
        <p:spPr>
          <a:xfrm>
            <a:off x="2290763" y="512763"/>
            <a:ext cx="4562475"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86" name="Google Shape;86;p1: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This deck explains the history of the Books Unbanned program. Much of what’s discussed in here is applicable to teens nationwide--they are welcome to get an ecard, join the council, and more. Details in the slide deck notes. </a:t>
            </a:r>
            <a:endParaRPr/>
          </a:p>
        </p:txBody>
      </p:sp>
      <p:sp>
        <p:nvSpPr>
          <p:cNvPr id="87" name="Google Shape;87;p1: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7" name="Shape 247"/>
        <p:cNvGrpSpPr/>
        <p:nvPr/>
      </p:nvGrpSpPr>
      <p:grpSpPr>
        <a:xfrm>
          <a:off x="0" y="0"/>
          <a:ext cx="0" cy="0"/>
          <a:chOff x="0" y="0"/>
          <a:chExt cx="0" cy="0"/>
        </a:xfrm>
      </p:grpSpPr>
      <p:sp>
        <p:nvSpPr>
          <p:cNvPr id="248" name="Google Shape;248;p12: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sz="1200">
              <a:solidFill>
                <a:schemeClr val="dk1"/>
              </a:solidFill>
              <a:latin typeface="Calibri"/>
              <a:ea typeface="Calibri"/>
              <a:cs typeface="Calibri"/>
              <a:sym typeface="Calibri"/>
            </a:endParaRPr>
          </a:p>
        </p:txBody>
      </p:sp>
      <p:sp>
        <p:nvSpPr>
          <p:cNvPr id="249" name="Google Shape;249;p12: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lang="en-US" sz="1200">
                <a:solidFill>
                  <a:schemeClr val="dk1"/>
                </a:solidFill>
                <a:latin typeface="Calibri"/>
                <a:ea typeface="Calibri"/>
                <a:cs typeface="Calibri"/>
                <a:sym typeface="Calibri"/>
              </a:rPr>
              <a:t>1.7.2013</a:t>
            </a:r>
            <a:endParaRPr/>
          </a:p>
        </p:txBody>
      </p:sp>
      <p:sp>
        <p:nvSpPr>
          <p:cNvPr id="250" name="Google Shape;250;p12:notes"/>
          <p:cNvSpPr/>
          <p:nvPr>
            <p:ph idx="3" type="sldImg"/>
          </p:nvPr>
        </p:nvSpPr>
        <p:spPr>
          <a:xfrm>
            <a:off x="2290763" y="512763"/>
            <a:ext cx="4562475"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51" name="Google Shape;251;p12: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The Books Unbanned program has been expanding nationwide. Like with the BPL ecard, you are welcome and able to apply for free ecards at several other libraries across the US, whether or not you’re a resident there. Why so many? Because every library has different collections, so you might be able to access something at one of these but not another. </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All of the information about how to acquire those ecards is on the BPL landing page for the Books Unbanned program: </a:t>
            </a:r>
            <a:r>
              <a:rPr lang="en-US" u="sng">
                <a:solidFill>
                  <a:schemeClr val="hlink"/>
                </a:solidFill>
                <a:hlinkClick r:id="rId2"/>
              </a:rPr>
              <a:t>https://www.bklynlibrary.org/books-unbanned</a:t>
            </a:r>
            <a:r>
              <a:rPr lang="en-US"/>
              <a:t> </a:t>
            </a:r>
            <a:endParaRPr/>
          </a:p>
        </p:txBody>
      </p:sp>
      <p:sp>
        <p:nvSpPr>
          <p:cNvPr id="252" name="Google Shape;252;p12:notes"/>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sz="1200">
              <a:solidFill>
                <a:schemeClr val="dk1"/>
              </a:solidFill>
              <a:latin typeface="Calibri"/>
              <a:ea typeface="Calibri"/>
              <a:cs typeface="Calibri"/>
              <a:sym typeface="Calibri"/>
            </a:endParaRPr>
          </a:p>
        </p:txBody>
      </p:sp>
      <p:sp>
        <p:nvSpPr>
          <p:cNvPr id="253" name="Google Shape;253;p12: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lang="en-US" sz="1200">
                <a:solidFill>
                  <a:schemeClr val="dk1"/>
                </a:solidFill>
                <a:latin typeface="Calibri"/>
                <a:ea typeface="Calibri"/>
                <a:cs typeface="Calibri"/>
                <a:sym typeface="Calibri"/>
              </a:rPr>
              <a:t>‹#›</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2" name="Shape 262"/>
        <p:cNvGrpSpPr/>
        <p:nvPr/>
      </p:nvGrpSpPr>
      <p:grpSpPr>
        <a:xfrm>
          <a:off x="0" y="0"/>
          <a:ext cx="0" cy="0"/>
          <a:chOff x="0" y="0"/>
          <a:chExt cx="0" cy="0"/>
        </a:xfrm>
      </p:grpSpPr>
      <p:sp>
        <p:nvSpPr>
          <p:cNvPr id="263" name="Google Shape;263;p17:notes"/>
          <p:cNvSpPr/>
          <p:nvPr>
            <p:ph idx="2" type="sldImg"/>
          </p:nvPr>
        </p:nvSpPr>
        <p:spPr>
          <a:xfrm>
            <a:off x="2290763" y="512763"/>
            <a:ext cx="4562475"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64" name="Google Shape;264;p17: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65" name="Google Shape;265;p17: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4" name="Shape 274"/>
        <p:cNvGrpSpPr/>
        <p:nvPr/>
      </p:nvGrpSpPr>
      <p:grpSpPr>
        <a:xfrm>
          <a:off x="0" y="0"/>
          <a:ext cx="0" cy="0"/>
          <a:chOff x="0" y="0"/>
          <a:chExt cx="0" cy="0"/>
        </a:xfrm>
      </p:grpSpPr>
      <p:sp>
        <p:nvSpPr>
          <p:cNvPr id="275" name="Google Shape;275;p18:notes"/>
          <p:cNvSpPr/>
          <p:nvPr>
            <p:ph idx="2" type="sldImg"/>
          </p:nvPr>
        </p:nvSpPr>
        <p:spPr>
          <a:xfrm>
            <a:off x="2290763" y="512763"/>
            <a:ext cx="4562475"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76" name="Google Shape;276;p18: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77" name="Google Shape;277;p18: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2" name="Shape 92"/>
        <p:cNvGrpSpPr/>
        <p:nvPr/>
      </p:nvGrpSpPr>
      <p:grpSpPr>
        <a:xfrm>
          <a:off x="0" y="0"/>
          <a:ext cx="0" cy="0"/>
          <a:chOff x="0" y="0"/>
          <a:chExt cx="0" cy="0"/>
        </a:xfrm>
      </p:grpSpPr>
      <p:sp>
        <p:nvSpPr>
          <p:cNvPr id="93" name="Google Shape;93;p3:notes"/>
          <p:cNvSpPr/>
          <p:nvPr>
            <p:ph idx="2" type="sldImg"/>
          </p:nvPr>
        </p:nvSpPr>
        <p:spPr>
          <a:xfrm>
            <a:off x="2290763" y="512763"/>
            <a:ext cx="4562475"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94" name="Google Shape;94;p3: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Amy Mikel, Director of Customer Experience</a:t>
            </a:r>
            <a:endParaRPr/>
          </a:p>
          <a:p>
            <a:pPr indent="0" lvl="0" marL="0" rtl="0" algn="l">
              <a:spcBef>
                <a:spcPts val="0"/>
              </a:spcBef>
              <a:spcAft>
                <a:spcPts val="0"/>
              </a:spcAft>
              <a:buNone/>
            </a:pPr>
            <a:r>
              <a:rPr lang="en-US"/>
              <a:t>Jackson Gomes, YA Internship Coordinator </a:t>
            </a:r>
            <a:endParaRPr/>
          </a:p>
          <a:p>
            <a:pPr indent="0" lvl="0" marL="0" rtl="0" algn="l">
              <a:spcBef>
                <a:spcPts val="0"/>
              </a:spcBef>
              <a:spcAft>
                <a:spcPts val="0"/>
              </a:spcAft>
              <a:buNone/>
            </a:pPr>
            <a:r>
              <a:rPr lang="en-US"/>
              <a:t>Karen Keys, Coordinator of Young Adult Services </a:t>
            </a:r>
            <a:endParaRPr/>
          </a:p>
          <a:p>
            <a:pPr indent="0" lvl="0" marL="0" rtl="0" algn="l">
              <a:spcBef>
                <a:spcPts val="0"/>
              </a:spcBef>
              <a:spcAft>
                <a:spcPts val="0"/>
              </a:spcAft>
              <a:buNone/>
            </a:pPr>
            <a:r>
              <a:rPr lang="en-US"/>
              <a:t>Nick Higgins, Chief Librarian</a:t>
            </a:r>
            <a:endParaRPr/>
          </a:p>
          <a:p>
            <a:pPr indent="0" lvl="0" marL="0" rtl="0" algn="l">
              <a:spcBef>
                <a:spcPts val="0"/>
              </a:spcBef>
              <a:spcAft>
                <a:spcPts val="0"/>
              </a:spcAft>
              <a:buNone/>
            </a:pPr>
            <a:r>
              <a:rPr lang="en-US"/>
              <a:t>Leigh Hurwitz, Collections Manager (formerly a School Outreach Librarian)</a:t>
            </a:r>
            <a:endParaRPr/>
          </a:p>
          <a:p>
            <a:pPr indent="0" lvl="0" marL="0" rtl="0" algn="l">
              <a:spcBef>
                <a:spcPts val="0"/>
              </a:spcBef>
              <a:spcAft>
                <a:spcPts val="0"/>
              </a:spcAft>
              <a:buNone/>
            </a:pPr>
            <a:r>
              <a:rPr lang="en-US"/>
              <a:t>Summer Boismier, Teen Initiatives Project Manager (formerly an Oklahoma high school teacher)</a:t>
            </a:r>
            <a:endParaRPr/>
          </a:p>
          <a:p>
            <a:pPr indent="0" lvl="0" marL="0" rtl="0" algn="l">
              <a:spcBef>
                <a:spcPts val="0"/>
              </a:spcBef>
              <a:spcAft>
                <a:spcPts val="0"/>
              </a:spcAft>
              <a:buNone/>
            </a:pPr>
            <a:r>
              <a:rPr lang="en-US"/>
              <a:t>^Several departments, but all part of Public Service team </a:t>
            </a:r>
            <a:endParaRPr/>
          </a:p>
          <a:p>
            <a:pPr indent="0" lvl="0" marL="0" rtl="0" algn="l">
              <a:spcBef>
                <a:spcPts val="0"/>
              </a:spcBef>
              <a:spcAft>
                <a:spcPts val="0"/>
              </a:spcAft>
              <a:buNone/>
            </a:pPr>
            <a:r>
              <a:t/>
            </a:r>
            <a:endParaRPr/>
          </a:p>
        </p:txBody>
      </p:sp>
      <p:sp>
        <p:nvSpPr>
          <p:cNvPr id="95" name="Google Shape;95;p3: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3" name="Shape 103"/>
        <p:cNvGrpSpPr/>
        <p:nvPr/>
      </p:nvGrpSpPr>
      <p:grpSpPr>
        <a:xfrm>
          <a:off x="0" y="0"/>
          <a:ext cx="0" cy="0"/>
          <a:chOff x="0" y="0"/>
          <a:chExt cx="0" cy="0"/>
        </a:xfrm>
      </p:grpSpPr>
      <p:sp>
        <p:nvSpPr>
          <p:cNvPr id="104" name="Google Shape;104;p7: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b="0" i="0" sz="1200" u="none" cap="none" strike="noStrike">
              <a:solidFill>
                <a:schemeClr val="dk1"/>
              </a:solidFill>
              <a:latin typeface="Calibri"/>
              <a:ea typeface="Calibri"/>
              <a:cs typeface="Calibri"/>
              <a:sym typeface="Calibri"/>
            </a:endParaRPr>
          </a:p>
        </p:txBody>
      </p:sp>
      <p:sp>
        <p:nvSpPr>
          <p:cNvPr id="105" name="Google Shape;105;p7: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1.7.2013</a:t>
            </a:r>
            <a:endParaRPr/>
          </a:p>
        </p:txBody>
      </p:sp>
      <p:sp>
        <p:nvSpPr>
          <p:cNvPr id="106" name="Google Shape;106;p7:notes"/>
          <p:cNvSpPr/>
          <p:nvPr>
            <p:ph idx="3" type="sldImg"/>
          </p:nvPr>
        </p:nvSpPr>
        <p:spPr>
          <a:xfrm>
            <a:off x="2290763" y="512763"/>
            <a:ext cx="4562475"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07" name="Google Shape;107;p7: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Most cards issued to Texas, Florida, and California.</a:t>
            </a:r>
            <a:endParaRPr/>
          </a:p>
          <a:p>
            <a:pPr indent="0" lvl="0" marL="0" rtl="0" algn="l">
              <a:spcBef>
                <a:spcPts val="0"/>
              </a:spcBef>
              <a:spcAft>
                <a:spcPts val="0"/>
              </a:spcAft>
              <a:buNone/>
            </a:pPr>
            <a:r>
              <a:rPr lang="en-US"/>
              <a:t>11,000 checkouts a month </a:t>
            </a:r>
            <a:endParaRPr/>
          </a:p>
        </p:txBody>
      </p:sp>
      <p:sp>
        <p:nvSpPr>
          <p:cNvPr id="108" name="Google Shape;108;p7:notes"/>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b="0" i="0" sz="1200" u="none" cap="none" strike="noStrike">
              <a:solidFill>
                <a:schemeClr val="dk1"/>
              </a:solidFill>
              <a:latin typeface="Calibri"/>
              <a:ea typeface="Calibri"/>
              <a:cs typeface="Calibri"/>
              <a:sym typeface="Calibri"/>
            </a:endParaRPr>
          </a:p>
        </p:txBody>
      </p:sp>
      <p:sp>
        <p:nvSpPr>
          <p:cNvPr id="109" name="Google Shape;109;p7: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6" name="Shape 126"/>
        <p:cNvGrpSpPr/>
        <p:nvPr/>
      </p:nvGrpSpPr>
      <p:grpSpPr>
        <a:xfrm>
          <a:off x="0" y="0"/>
          <a:ext cx="0" cy="0"/>
          <a:chOff x="0" y="0"/>
          <a:chExt cx="0" cy="0"/>
        </a:xfrm>
      </p:grpSpPr>
      <p:sp>
        <p:nvSpPr>
          <p:cNvPr id="127" name="Google Shape;127;g2f438a4ad5c_0_4: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b="0" i="0" sz="1200" u="none" cap="none" strike="noStrike">
              <a:solidFill>
                <a:schemeClr val="dk1"/>
              </a:solidFill>
              <a:latin typeface="Calibri"/>
              <a:ea typeface="Calibri"/>
              <a:cs typeface="Calibri"/>
              <a:sym typeface="Calibri"/>
            </a:endParaRPr>
          </a:p>
        </p:txBody>
      </p:sp>
      <p:sp>
        <p:nvSpPr>
          <p:cNvPr id="128" name="Google Shape;128;g2f438a4ad5c_0_4: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1.7.2013</a:t>
            </a:r>
            <a:endParaRPr/>
          </a:p>
        </p:txBody>
      </p:sp>
      <p:sp>
        <p:nvSpPr>
          <p:cNvPr id="129" name="Google Shape;129;g2f438a4ad5c_0_4:notes"/>
          <p:cNvSpPr/>
          <p:nvPr>
            <p:ph idx="3" type="sldImg"/>
          </p:nvPr>
        </p:nvSpPr>
        <p:spPr>
          <a:xfrm>
            <a:off x="2290763" y="512763"/>
            <a:ext cx="4562400" cy="2567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30" name="Google Shape;130;g2f438a4ad5c_0_4:notes"/>
          <p:cNvSpPr txBox="1"/>
          <p:nvPr>
            <p:ph idx="1" type="body"/>
          </p:nvPr>
        </p:nvSpPr>
        <p:spPr>
          <a:xfrm>
            <a:off x="914400" y="3251200"/>
            <a:ext cx="7315200" cy="30813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More information: </a:t>
            </a:r>
            <a:r>
              <a:rPr lang="en-US" u="sng">
                <a:solidFill>
                  <a:schemeClr val="hlink"/>
                </a:solidFill>
                <a:hlinkClick r:id="rId2"/>
              </a:rPr>
              <a:t>https://www.bklynlibrary.org/media/press/brooklyn-public-library-94</a:t>
            </a:r>
            <a:r>
              <a:rPr lang="en-US"/>
              <a:t> </a:t>
            </a:r>
            <a:endParaRPr/>
          </a:p>
        </p:txBody>
      </p:sp>
      <p:sp>
        <p:nvSpPr>
          <p:cNvPr id="131" name="Google Shape;131;g2f438a4ad5c_0_4:notes"/>
          <p:cNvSpPr txBox="1"/>
          <p:nvPr>
            <p:ph idx="11" type="ftr"/>
          </p:nvPr>
        </p:nvSpPr>
        <p:spPr>
          <a:xfrm>
            <a:off x="0" y="6502400"/>
            <a:ext cx="3962400" cy="341400"/>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b="0" i="0" sz="1200" u="none" cap="none" strike="noStrike">
              <a:solidFill>
                <a:schemeClr val="dk1"/>
              </a:solidFill>
              <a:latin typeface="Calibri"/>
              <a:ea typeface="Calibri"/>
              <a:cs typeface="Calibri"/>
              <a:sym typeface="Calibri"/>
            </a:endParaRPr>
          </a:p>
        </p:txBody>
      </p:sp>
      <p:sp>
        <p:nvSpPr>
          <p:cNvPr id="132" name="Google Shape;132;g2f438a4ad5c_0_4:notes"/>
          <p:cNvSpPr txBox="1"/>
          <p:nvPr>
            <p:ph idx="12" type="sldNum"/>
          </p:nvPr>
        </p:nvSpPr>
        <p:spPr>
          <a:xfrm>
            <a:off x="5180013" y="6502400"/>
            <a:ext cx="3962400" cy="3414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4" name="Shape 144"/>
        <p:cNvGrpSpPr/>
        <p:nvPr/>
      </p:nvGrpSpPr>
      <p:grpSpPr>
        <a:xfrm>
          <a:off x="0" y="0"/>
          <a:ext cx="0" cy="0"/>
          <a:chOff x="0" y="0"/>
          <a:chExt cx="0" cy="0"/>
        </a:xfrm>
      </p:grpSpPr>
      <p:sp>
        <p:nvSpPr>
          <p:cNvPr id="145" name="Google Shape;145;p5: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b="0" i="0" sz="1200" u="none" cap="none" strike="noStrike">
              <a:solidFill>
                <a:schemeClr val="dk1"/>
              </a:solidFill>
              <a:latin typeface="Calibri"/>
              <a:ea typeface="Calibri"/>
              <a:cs typeface="Calibri"/>
              <a:sym typeface="Calibri"/>
            </a:endParaRPr>
          </a:p>
        </p:txBody>
      </p:sp>
      <p:sp>
        <p:nvSpPr>
          <p:cNvPr id="146" name="Google Shape;146;p5: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1.7.2013</a:t>
            </a:r>
            <a:endParaRPr/>
          </a:p>
        </p:txBody>
      </p:sp>
      <p:sp>
        <p:nvSpPr>
          <p:cNvPr id="147" name="Google Shape;147;p5:notes"/>
          <p:cNvSpPr/>
          <p:nvPr>
            <p:ph idx="3" type="sldImg"/>
          </p:nvPr>
        </p:nvSpPr>
        <p:spPr>
          <a:xfrm>
            <a:off x="2290763" y="512763"/>
            <a:ext cx="4562475"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48" name="Google Shape;148;p5: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Clr>
                <a:schemeClr val="dk1"/>
              </a:buClr>
              <a:buSzPts val="1100"/>
              <a:buFont typeface="Arial"/>
              <a:buNone/>
            </a:pPr>
            <a:r>
              <a:rPr lang="en-US" sz="1100"/>
              <a:t>That first meeting started as a focus group of our interns. We wanted out-of-state teens to be able to share stories on social media and that meant we needed a hashtag. We gathered teens from our many internship programs, and after brainstorming and voting we settled on Books Unbanned. We liked it so much that it became the official name of the initiative.</a:t>
            </a:r>
            <a:endParaRPr sz="1100"/>
          </a:p>
          <a:p>
            <a:pPr indent="0" lvl="0" marL="0" rtl="0" algn="l">
              <a:spcBef>
                <a:spcPts val="0"/>
              </a:spcBef>
              <a:spcAft>
                <a:spcPts val="0"/>
              </a:spcAft>
              <a:buClr>
                <a:schemeClr val="dk1"/>
              </a:buClr>
              <a:buSzPts val="1100"/>
              <a:buFont typeface="Arial"/>
              <a:buNone/>
            </a:pPr>
            <a:r>
              <a:t/>
            </a:r>
            <a:endParaRPr sz="1100"/>
          </a:p>
          <a:p>
            <a:pPr indent="0" lvl="0" marL="0" rtl="0" algn="l">
              <a:spcBef>
                <a:spcPts val="0"/>
              </a:spcBef>
              <a:spcAft>
                <a:spcPts val="0"/>
              </a:spcAft>
              <a:buClr>
                <a:schemeClr val="dk1"/>
              </a:buClr>
              <a:buSzPts val="1100"/>
              <a:buFont typeface="Arial"/>
              <a:buNone/>
            </a:pPr>
            <a:r>
              <a:rPr lang="en-US" sz="1100"/>
              <a:t>That day we also had conversations about intellectual freedom, book challenges and censorship. Youth have a right to see themselves in the stories they read. As librarians we talk a lot about early literacy and setting the foundation for a rich reading life. It is just as important to support the reading needs of teens. The focus group transitioned into the Intellectual Freedom Teen Council (aka IFTC and sometimes just council).</a:t>
            </a:r>
            <a:endParaRPr sz="1100"/>
          </a:p>
          <a:p>
            <a:pPr indent="0" lvl="0" marL="0" rtl="0" algn="l">
              <a:spcBef>
                <a:spcPts val="0"/>
              </a:spcBef>
              <a:spcAft>
                <a:spcPts val="0"/>
              </a:spcAft>
              <a:buClr>
                <a:schemeClr val="dk1"/>
              </a:buClr>
              <a:buSzPts val="1100"/>
              <a:buFont typeface="Arial"/>
              <a:buNone/>
            </a:pPr>
            <a:r>
              <a:t/>
            </a:r>
            <a:endParaRPr sz="1100"/>
          </a:p>
          <a:p>
            <a:pPr indent="0" lvl="0" marL="0" rtl="0" algn="l">
              <a:spcBef>
                <a:spcPts val="0"/>
              </a:spcBef>
              <a:spcAft>
                <a:spcPts val="0"/>
              </a:spcAft>
              <a:buClr>
                <a:schemeClr val="dk1"/>
              </a:buClr>
              <a:buSzPts val="1100"/>
              <a:buFont typeface="Arial"/>
              <a:buNone/>
            </a:pPr>
            <a:r>
              <a:rPr lang="en-US" sz="1100"/>
              <a:t>The stories poured into our teen Instagram, Bklyn Future. When the council met again, we read aloud the stories from across the US: Alabama, Connecticut, Kentucky, Mississippi, Oklahoma, and more. The teens wrote about their struggles to find books about people like them: Black, queer, Jewish. </a:t>
            </a:r>
            <a:endParaRPr sz="1100"/>
          </a:p>
          <a:p>
            <a:pPr indent="0" lvl="0" marL="0" rtl="0" algn="l">
              <a:spcBef>
                <a:spcPts val="0"/>
              </a:spcBef>
              <a:spcAft>
                <a:spcPts val="0"/>
              </a:spcAft>
              <a:buClr>
                <a:schemeClr val="dk1"/>
              </a:buClr>
              <a:buSzPts val="1100"/>
              <a:buFont typeface="Arial"/>
              <a:buNone/>
            </a:pPr>
            <a:r>
              <a:t/>
            </a:r>
            <a:endParaRPr sz="1100"/>
          </a:p>
          <a:p>
            <a:pPr indent="0" lvl="0" marL="0" rtl="0" algn="l">
              <a:spcBef>
                <a:spcPts val="0"/>
              </a:spcBef>
              <a:spcAft>
                <a:spcPts val="0"/>
              </a:spcAft>
              <a:buClr>
                <a:schemeClr val="dk1"/>
              </a:buClr>
              <a:buSzPts val="1100"/>
              <a:buFont typeface="Arial"/>
              <a:buNone/>
            </a:pPr>
            <a:r>
              <a:rPr lang="en-US" sz="1100"/>
              <a:t>Early on the council moved from philosophical discussions about intellectual freedom and democracy to the reality of what is happening across the nation. Members told us they wanted to know how books get banned, what teachers and librarians think, and to be able to access a curated list of articles and resources that really digs into censorship and book challenges. </a:t>
            </a:r>
            <a:endParaRPr sz="1100"/>
          </a:p>
          <a:p>
            <a:pPr indent="0" lvl="0" marL="0" rtl="0" algn="l">
              <a:spcBef>
                <a:spcPts val="0"/>
              </a:spcBef>
              <a:spcAft>
                <a:spcPts val="0"/>
              </a:spcAft>
              <a:buClr>
                <a:schemeClr val="dk1"/>
              </a:buClr>
              <a:buSzPts val="1100"/>
              <a:buFont typeface="Arial"/>
              <a:buNone/>
            </a:pPr>
            <a:r>
              <a:rPr lang="en-US" sz="1100"/>
              <a:t> </a:t>
            </a:r>
            <a:endParaRPr sz="1100"/>
          </a:p>
          <a:p>
            <a:pPr indent="0" lvl="0" marL="0" rtl="0" algn="l">
              <a:spcBef>
                <a:spcPts val="0"/>
              </a:spcBef>
              <a:spcAft>
                <a:spcPts val="0"/>
              </a:spcAft>
              <a:buClr>
                <a:schemeClr val="dk1"/>
              </a:buClr>
              <a:buSzPts val="1100"/>
              <a:buFont typeface="Arial"/>
              <a:buNone/>
            </a:pPr>
            <a:r>
              <a:rPr lang="en-US" sz="1100"/>
              <a:t>Youth who apply for the National Teen BPL eCard receive a welcome letter that includes an invitation to attend Intellectual Freedom Teen Council meetings on Zoom. Anyone can join the council by merely showing up at a meeting. The agenda is set by the teens in attendance and led by a small group of Intellectual Freedom Fellows who receive a small stipend. </a:t>
            </a:r>
            <a:endParaRPr sz="1100"/>
          </a:p>
          <a:p>
            <a:pPr indent="0" lvl="0" marL="0" rtl="0" algn="l">
              <a:spcBef>
                <a:spcPts val="0"/>
              </a:spcBef>
              <a:spcAft>
                <a:spcPts val="0"/>
              </a:spcAft>
              <a:buClr>
                <a:schemeClr val="dk1"/>
              </a:buClr>
              <a:buSzPts val="1100"/>
              <a:buFont typeface="Arial"/>
              <a:buNone/>
            </a:pPr>
            <a:r>
              <a:t/>
            </a:r>
            <a:endParaRPr sz="1100"/>
          </a:p>
          <a:p>
            <a:pPr indent="0" lvl="0" marL="0" rtl="0" algn="l">
              <a:spcBef>
                <a:spcPts val="0"/>
              </a:spcBef>
              <a:spcAft>
                <a:spcPts val="0"/>
              </a:spcAft>
              <a:buClr>
                <a:schemeClr val="dk1"/>
              </a:buClr>
              <a:buSzPts val="1100"/>
              <a:buFont typeface="Arial"/>
              <a:buNone/>
            </a:pPr>
            <a:r>
              <a:rPr lang="en-US" sz="1100"/>
              <a:t>The council hosts a lot of guest speakers. For Banned Books Week we teamed up with Austin Public Library to offer an Intellectual Freedom Teen Panel. Youth from Texas, Missouri and Brooklyn talked about how to fight book bans. At our May meeting one of our librarians, Emma Karin Eriksson, talked about using zines to resist. When we hosted Kelly Jensen from Book Riot, she created a graphic for the teens to share on social media of simple actions to take. The checklist included: check out BIPOC/LGBTQ+ books, become news savvy, shutdown hate speech and misinformation, request books at your school and public library, and write your library board and advocate for the books that you love. </a:t>
            </a:r>
            <a:endParaRPr sz="1100"/>
          </a:p>
          <a:p>
            <a:pPr indent="0" lvl="0" marL="0" rtl="0" algn="l">
              <a:spcBef>
                <a:spcPts val="0"/>
              </a:spcBef>
              <a:spcAft>
                <a:spcPts val="0"/>
              </a:spcAft>
              <a:buClr>
                <a:schemeClr val="dk1"/>
              </a:buClr>
              <a:buSzPts val="1100"/>
              <a:buFont typeface="Arial"/>
              <a:buNone/>
            </a:pPr>
            <a:r>
              <a:t/>
            </a:r>
            <a:endParaRPr sz="1100"/>
          </a:p>
          <a:p>
            <a:pPr indent="0" lvl="0" marL="0" rtl="0" algn="l">
              <a:spcBef>
                <a:spcPts val="0"/>
              </a:spcBef>
              <a:spcAft>
                <a:spcPts val="0"/>
              </a:spcAft>
              <a:buClr>
                <a:schemeClr val="dk1"/>
              </a:buClr>
              <a:buSzPts val="1100"/>
              <a:buFont typeface="Arial"/>
              <a:buNone/>
            </a:pPr>
            <a:r>
              <a:rPr lang="en-US" sz="1100"/>
              <a:t>Books Unbanned encourages libraries to start their IFTCs. For those who may not be able to support an activity that explicitly references intellectual freedom or banned books, library staff could pursue something like NYPL’s Teen Civics Ambassadors or LAPL’s Teens Leading Change. Giving teens a chance to come together and address issues in their communities can lay a foundation for fighting censorship and standing up for the freedom to read. </a:t>
            </a:r>
            <a:endParaRPr sz="1100"/>
          </a:p>
          <a:p>
            <a:pPr indent="0" lvl="0" marL="0" rtl="0" algn="l">
              <a:spcBef>
                <a:spcPts val="0"/>
              </a:spcBef>
              <a:spcAft>
                <a:spcPts val="0"/>
              </a:spcAft>
              <a:buNone/>
            </a:pPr>
            <a:r>
              <a:t/>
            </a:r>
            <a:endParaRPr/>
          </a:p>
        </p:txBody>
      </p:sp>
      <p:sp>
        <p:nvSpPr>
          <p:cNvPr id="149" name="Google Shape;149;p5:notes"/>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b="0" i="0" sz="1200" u="none" cap="none" strike="noStrike">
              <a:solidFill>
                <a:schemeClr val="dk1"/>
              </a:solidFill>
              <a:latin typeface="Calibri"/>
              <a:ea typeface="Calibri"/>
              <a:cs typeface="Calibri"/>
              <a:sym typeface="Calibri"/>
            </a:endParaRPr>
          </a:p>
        </p:txBody>
      </p:sp>
      <p:sp>
        <p:nvSpPr>
          <p:cNvPr id="150" name="Google Shape;150;p5: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9" name="Shape 169"/>
        <p:cNvGrpSpPr/>
        <p:nvPr/>
      </p:nvGrpSpPr>
      <p:grpSpPr>
        <a:xfrm>
          <a:off x="0" y="0"/>
          <a:ext cx="0" cy="0"/>
          <a:chOff x="0" y="0"/>
          <a:chExt cx="0" cy="0"/>
        </a:xfrm>
      </p:grpSpPr>
      <p:sp>
        <p:nvSpPr>
          <p:cNvPr id="170" name="Google Shape;170;p8: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sz="1200">
              <a:solidFill>
                <a:schemeClr val="dk1"/>
              </a:solidFill>
              <a:latin typeface="Calibri"/>
              <a:ea typeface="Calibri"/>
              <a:cs typeface="Calibri"/>
              <a:sym typeface="Calibri"/>
            </a:endParaRPr>
          </a:p>
        </p:txBody>
      </p:sp>
      <p:sp>
        <p:nvSpPr>
          <p:cNvPr id="171" name="Google Shape;171;p8: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lang="en-US" sz="1200">
                <a:solidFill>
                  <a:schemeClr val="dk1"/>
                </a:solidFill>
                <a:latin typeface="Calibri"/>
                <a:ea typeface="Calibri"/>
                <a:cs typeface="Calibri"/>
                <a:sym typeface="Calibri"/>
              </a:rPr>
              <a:t>1.7.2013</a:t>
            </a:r>
            <a:endParaRPr/>
          </a:p>
        </p:txBody>
      </p:sp>
      <p:sp>
        <p:nvSpPr>
          <p:cNvPr id="172" name="Google Shape;172;p8:notes"/>
          <p:cNvSpPr/>
          <p:nvPr>
            <p:ph idx="3" type="sldImg"/>
          </p:nvPr>
        </p:nvSpPr>
        <p:spPr>
          <a:xfrm>
            <a:off x="2290763" y="512763"/>
            <a:ext cx="4562475"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73" name="Google Shape;173;p8: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Teens using the Brooklyn Public Library free ecard have shared why they grabbed one, giving a sense of the populations in need and with interest in using the library’s resources. Here’s what the BPL team has found. The column on the left showcases who has been requesting and using the card. The column on the right is a list of reasons why. </a:t>
            </a:r>
            <a:endParaRPr/>
          </a:p>
        </p:txBody>
      </p:sp>
      <p:sp>
        <p:nvSpPr>
          <p:cNvPr id="174" name="Google Shape;174;p8:notes"/>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sz="1200">
              <a:solidFill>
                <a:schemeClr val="dk1"/>
              </a:solidFill>
              <a:latin typeface="Calibri"/>
              <a:ea typeface="Calibri"/>
              <a:cs typeface="Calibri"/>
              <a:sym typeface="Calibri"/>
            </a:endParaRPr>
          </a:p>
        </p:txBody>
      </p:sp>
      <p:sp>
        <p:nvSpPr>
          <p:cNvPr id="175" name="Google Shape;175;p8: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lang="en-US" sz="1200">
                <a:solidFill>
                  <a:schemeClr val="dk1"/>
                </a:solidFill>
                <a:latin typeface="Calibri"/>
                <a:ea typeface="Calibri"/>
                <a:cs typeface="Calibri"/>
                <a:sym typeface="Calibri"/>
              </a:rPr>
              <a:t>‹#›</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0" name="Shape 200"/>
        <p:cNvGrpSpPr/>
        <p:nvPr/>
      </p:nvGrpSpPr>
      <p:grpSpPr>
        <a:xfrm>
          <a:off x="0" y="0"/>
          <a:ext cx="0" cy="0"/>
          <a:chOff x="0" y="0"/>
          <a:chExt cx="0" cy="0"/>
        </a:xfrm>
      </p:grpSpPr>
      <p:sp>
        <p:nvSpPr>
          <p:cNvPr id="201" name="Google Shape;201;p9: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sz="1200">
              <a:solidFill>
                <a:schemeClr val="dk1"/>
              </a:solidFill>
              <a:latin typeface="Calibri"/>
              <a:ea typeface="Calibri"/>
              <a:cs typeface="Calibri"/>
              <a:sym typeface="Calibri"/>
            </a:endParaRPr>
          </a:p>
        </p:txBody>
      </p:sp>
      <p:sp>
        <p:nvSpPr>
          <p:cNvPr id="202" name="Google Shape;202;p9: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lang="en-US" sz="1200">
                <a:solidFill>
                  <a:schemeClr val="dk1"/>
                </a:solidFill>
                <a:latin typeface="Calibri"/>
                <a:ea typeface="Calibri"/>
                <a:cs typeface="Calibri"/>
                <a:sym typeface="Calibri"/>
              </a:rPr>
              <a:t>1.7.2013</a:t>
            </a:r>
            <a:endParaRPr/>
          </a:p>
        </p:txBody>
      </p:sp>
      <p:sp>
        <p:nvSpPr>
          <p:cNvPr id="203" name="Google Shape;203;p9:notes"/>
          <p:cNvSpPr/>
          <p:nvPr>
            <p:ph idx="3" type="sldImg"/>
          </p:nvPr>
        </p:nvSpPr>
        <p:spPr>
          <a:xfrm>
            <a:off x="2290763" y="512763"/>
            <a:ext cx="4562475"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04" name="Google Shape;204;p9: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Examples of coverage of the program</a:t>
            </a:r>
            <a:endParaRPr/>
          </a:p>
        </p:txBody>
      </p:sp>
      <p:sp>
        <p:nvSpPr>
          <p:cNvPr id="205" name="Google Shape;205;p9:notes"/>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sz="1200">
              <a:solidFill>
                <a:schemeClr val="dk1"/>
              </a:solidFill>
              <a:latin typeface="Calibri"/>
              <a:ea typeface="Calibri"/>
              <a:cs typeface="Calibri"/>
              <a:sym typeface="Calibri"/>
            </a:endParaRPr>
          </a:p>
        </p:txBody>
      </p:sp>
      <p:sp>
        <p:nvSpPr>
          <p:cNvPr id="206" name="Google Shape;206;p9: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lang="en-US" sz="1200">
                <a:solidFill>
                  <a:schemeClr val="dk1"/>
                </a:solidFill>
                <a:latin typeface="Calibri"/>
                <a:ea typeface="Calibri"/>
                <a:cs typeface="Calibri"/>
                <a:sym typeface="Calibri"/>
              </a:rPr>
              <a:t>‹#›</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3" name="Shape 213"/>
        <p:cNvGrpSpPr/>
        <p:nvPr/>
      </p:nvGrpSpPr>
      <p:grpSpPr>
        <a:xfrm>
          <a:off x="0" y="0"/>
          <a:ext cx="0" cy="0"/>
          <a:chOff x="0" y="0"/>
          <a:chExt cx="0" cy="0"/>
        </a:xfrm>
      </p:grpSpPr>
      <p:sp>
        <p:nvSpPr>
          <p:cNvPr id="214" name="Google Shape;214;p10: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sz="1200">
              <a:solidFill>
                <a:schemeClr val="dk1"/>
              </a:solidFill>
              <a:latin typeface="Calibri"/>
              <a:ea typeface="Calibri"/>
              <a:cs typeface="Calibri"/>
              <a:sym typeface="Calibri"/>
            </a:endParaRPr>
          </a:p>
        </p:txBody>
      </p:sp>
      <p:sp>
        <p:nvSpPr>
          <p:cNvPr id="215" name="Google Shape;215;p10: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lang="en-US" sz="1200">
                <a:solidFill>
                  <a:schemeClr val="dk1"/>
                </a:solidFill>
                <a:latin typeface="Calibri"/>
                <a:ea typeface="Calibri"/>
                <a:cs typeface="Calibri"/>
                <a:sym typeface="Calibri"/>
              </a:rPr>
              <a:t>1.7.2013</a:t>
            </a:r>
            <a:endParaRPr/>
          </a:p>
        </p:txBody>
      </p:sp>
      <p:sp>
        <p:nvSpPr>
          <p:cNvPr id="216" name="Google Shape;216;p10:notes"/>
          <p:cNvSpPr/>
          <p:nvPr>
            <p:ph idx="3" type="sldImg"/>
          </p:nvPr>
        </p:nvSpPr>
        <p:spPr>
          <a:xfrm>
            <a:off x="2290763" y="512763"/>
            <a:ext cx="4562475"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17" name="Google Shape;217;p10: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Clr>
                <a:schemeClr val="dk1"/>
              </a:buClr>
              <a:buFont typeface="Arial"/>
              <a:buNone/>
            </a:pPr>
            <a:r>
              <a:rPr lang="en-US"/>
              <a:t>Examples of coverage of the program</a:t>
            </a:r>
            <a:endParaRPr/>
          </a:p>
          <a:p>
            <a:pPr indent="0" lvl="0" marL="0" rtl="0" algn="l">
              <a:spcBef>
                <a:spcPts val="0"/>
              </a:spcBef>
              <a:spcAft>
                <a:spcPts val="0"/>
              </a:spcAft>
              <a:buNone/>
            </a:pPr>
            <a:r>
              <a:t/>
            </a:r>
            <a:endParaRPr/>
          </a:p>
        </p:txBody>
      </p:sp>
      <p:sp>
        <p:nvSpPr>
          <p:cNvPr id="218" name="Google Shape;218;p10:notes"/>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sz="1200">
              <a:solidFill>
                <a:schemeClr val="dk1"/>
              </a:solidFill>
              <a:latin typeface="Calibri"/>
              <a:ea typeface="Calibri"/>
              <a:cs typeface="Calibri"/>
              <a:sym typeface="Calibri"/>
            </a:endParaRPr>
          </a:p>
        </p:txBody>
      </p:sp>
      <p:sp>
        <p:nvSpPr>
          <p:cNvPr id="219" name="Google Shape;219;p10: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lang="en-US" sz="1200">
                <a:solidFill>
                  <a:schemeClr val="dk1"/>
                </a:solidFill>
                <a:latin typeface="Calibri"/>
                <a:ea typeface="Calibri"/>
                <a:cs typeface="Calibri"/>
                <a:sym typeface="Calibri"/>
              </a:rPr>
              <a:t>‹#›</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7" name="Shape 227"/>
        <p:cNvGrpSpPr/>
        <p:nvPr/>
      </p:nvGrpSpPr>
      <p:grpSpPr>
        <a:xfrm>
          <a:off x="0" y="0"/>
          <a:ext cx="0" cy="0"/>
          <a:chOff x="0" y="0"/>
          <a:chExt cx="0" cy="0"/>
        </a:xfrm>
      </p:grpSpPr>
      <p:sp>
        <p:nvSpPr>
          <p:cNvPr id="228" name="Google Shape;228;p11: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sz="1200">
              <a:solidFill>
                <a:schemeClr val="dk1"/>
              </a:solidFill>
              <a:latin typeface="Calibri"/>
              <a:ea typeface="Calibri"/>
              <a:cs typeface="Calibri"/>
              <a:sym typeface="Calibri"/>
            </a:endParaRPr>
          </a:p>
        </p:txBody>
      </p:sp>
      <p:sp>
        <p:nvSpPr>
          <p:cNvPr id="229" name="Google Shape;229;p11: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lang="en-US" sz="1200">
                <a:solidFill>
                  <a:schemeClr val="dk1"/>
                </a:solidFill>
                <a:latin typeface="Calibri"/>
                <a:ea typeface="Calibri"/>
                <a:cs typeface="Calibri"/>
                <a:sym typeface="Calibri"/>
              </a:rPr>
              <a:t>1.7.2013</a:t>
            </a:r>
            <a:endParaRPr/>
          </a:p>
        </p:txBody>
      </p:sp>
      <p:sp>
        <p:nvSpPr>
          <p:cNvPr id="230" name="Google Shape;230;p11:notes"/>
          <p:cNvSpPr/>
          <p:nvPr>
            <p:ph idx="3" type="sldImg"/>
          </p:nvPr>
        </p:nvSpPr>
        <p:spPr>
          <a:xfrm>
            <a:off x="2290763" y="512763"/>
            <a:ext cx="4562475"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31" name="Google Shape;231;p11: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Clr>
                <a:schemeClr val="dk1"/>
              </a:buClr>
              <a:buSzPts val="1100"/>
              <a:buFont typeface="Arial"/>
              <a:buNone/>
            </a:pPr>
            <a:r>
              <a:rPr lang="en-US" sz="1100"/>
              <a:t>The National Teen Library eCards are one way we can unban books, but we continue to ask: what else can we do? The answers revolve around finding allies, collaborating with partners, and connecting with the community. </a:t>
            </a:r>
            <a:endParaRPr sz="1100"/>
          </a:p>
          <a:p>
            <a:pPr indent="0" lvl="0" marL="0" rtl="0" algn="l">
              <a:spcBef>
                <a:spcPts val="0"/>
              </a:spcBef>
              <a:spcAft>
                <a:spcPts val="0"/>
              </a:spcAft>
              <a:buClr>
                <a:schemeClr val="dk1"/>
              </a:buClr>
              <a:buSzPts val="1100"/>
              <a:buFont typeface="Arial"/>
              <a:buNone/>
            </a:pPr>
            <a:r>
              <a:t/>
            </a:r>
            <a:endParaRPr sz="1100"/>
          </a:p>
          <a:p>
            <a:pPr indent="0" lvl="0" marL="0" rtl="0" algn="l">
              <a:spcBef>
                <a:spcPts val="0"/>
              </a:spcBef>
              <a:spcAft>
                <a:spcPts val="0"/>
              </a:spcAft>
              <a:buClr>
                <a:schemeClr val="dk1"/>
              </a:buClr>
              <a:buSzPts val="1100"/>
              <a:buFont typeface="Arial"/>
              <a:buNone/>
            </a:pPr>
            <a:r>
              <a:rPr lang="en-US" sz="1100"/>
              <a:t>We partnered with PEN America to offer a four-part Freedom to Read Advocacy Institute in February 2023. In the first session alone, students from 26 states joined. </a:t>
            </a:r>
            <a:endParaRPr sz="1100"/>
          </a:p>
          <a:p>
            <a:pPr indent="0" lvl="0" marL="0" rtl="0" algn="l">
              <a:spcBef>
                <a:spcPts val="0"/>
              </a:spcBef>
              <a:spcAft>
                <a:spcPts val="0"/>
              </a:spcAft>
              <a:buClr>
                <a:schemeClr val="dk1"/>
              </a:buClr>
              <a:buSzPts val="1100"/>
              <a:buFont typeface="Arial"/>
              <a:buNone/>
            </a:pPr>
            <a:r>
              <a:t/>
            </a:r>
            <a:endParaRPr sz="1100"/>
          </a:p>
          <a:p>
            <a:pPr indent="0" lvl="0" marL="0" rtl="0" algn="l">
              <a:spcBef>
                <a:spcPts val="0"/>
              </a:spcBef>
              <a:spcAft>
                <a:spcPts val="0"/>
              </a:spcAft>
              <a:buClr>
                <a:schemeClr val="dk1"/>
              </a:buClr>
              <a:buSzPts val="1100"/>
              <a:buFont typeface="Arial"/>
              <a:buNone/>
            </a:pPr>
            <a:r>
              <a:rPr lang="en-US" sz="1100"/>
              <a:t>We asked participants to tell us what they wanted to learn. Their questions fell into three general categories: taking action, accessing information, and hoping to understand. They included:</a:t>
            </a:r>
            <a:endParaRPr sz="1100"/>
          </a:p>
          <a:p>
            <a:pPr indent="-298450" lvl="0" marL="457200" rtl="0" algn="l">
              <a:spcBef>
                <a:spcPts val="0"/>
              </a:spcBef>
              <a:spcAft>
                <a:spcPts val="0"/>
              </a:spcAft>
              <a:buClr>
                <a:schemeClr val="dk1"/>
              </a:buClr>
              <a:buSzPts val="1100"/>
              <a:buFont typeface="Calibri"/>
              <a:buChar char="●"/>
            </a:pPr>
            <a:r>
              <a:rPr lang="en-US" sz="1100"/>
              <a:t>How can I help my local librarian and/or school librarian?</a:t>
            </a:r>
            <a:endParaRPr sz="1100"/>
          </a:p>
          <a:p>
            <a:pPr indent="-298450" lvl="0" marL="457200" rtl="0" algn="l">
              <a:spcBef>
                <a:spcPts val="0"/>
              </a:spcBef>
              <a:spcAft>
                <a:spcPts val="0"/>
              </a:spcAft>
              <a:buClr>
                <a:schemeClr val="dk1"/>
              </a:buClr>
              <a:buSzPts val="1100"/>
              <a:buFont typeface="Calibri"/>
              <a:buChar char="●"/>
            </a:pPr>
            <a:r>
              <a:rPr lang="en-US" sz="1100"/>
              <a:t>How do people in more conservative areas advocate against book bans?</a:t>
            </a:r>
            <a:endParaRPr sz="1100"/>
          </a:p>
          <a:p>
            <a:pPr indent="-298450" lvl="0" marL="457200" rtl="0" algn="l">
              <a:spcBef>
                <a:spcPts val="0"/>
              </a:spcBef>
              <a:spcAft>
                <a:spcPts val="0"/>
              </a:spcAft>
              <a:buClr>
                <a:schemeClr val="dk1"/>
              </a:buClr>
              <a:buSzPts val="1100"/>
              <a:buFont typeface="Calibri"/>
              <a:buChar char="●"/>
            </a:pPr>
            <a:r>
              <a:rPr lang="en-US" sz="1100"/>
              <a:t>How can I speak up at school board meetings?</a:t>
            </a:r>
            <a:endParaRPr sz="1100"/>
          </a:p>
          <a:p>
            <a:pPr indent="-298450" lvl="0" marL="457200" rtl="0" algn="l">
              <a:spcBef>
                <a:spcPts val="0"/>
              </a:spcBef>
              <a:spcAft>
                <a:spcPts val="0"/>
              </a:spcAft>
              <a:buClr>
                <a:schemeClr val="dk1"/>
              </a:buClr>
              <a:buSzPts val="1100"/>
              <a:buFont typeface="Calibri"/>
              <a:buChar char="●"/>
            </a:pPr>
            <a:r>
              <a:rPr lang="en-US" sz="1100"/>
              <a:t>How do you gain confidence to fight book bans in the face of oppression?</a:t>
            </a:r>
            <a:endParaRPr sz="1100"/>
          </a:p>
          <a:p>
            <a:pPr indent="-298450" lvl="0" marL="457200" rtl="0" algn="l">
              <a:spcBef>
                <a:spcPts val="0"/>
              </a:spcBef>
              <a:spcAft>
                <a:spcPts val="0"/>
              </a:spcAft>
              <a:buClr>
                <a:schemeClr val="dk1"/>
              </a:buClr>
              <a:buSzPts val="1100"/>
              <a:buFont typeface="Calibri"/>
              <a:buChar char="●"/>
            </a:pPr>
            <a:r>
              <a:rPr lang="en-US" sz="1100"/>
              <a:t>How is present day book banning similar to book banning throughout history?</a:t>
            </a:r>
            <a:endParaRPr sz="1100"/>
          </a:p>
          <a:p>
            <a:pPr indent="-298450" lvl="0" marL="457200" rtl="0" algn="l">
              <a:spcBef>
                <a:spcPts val="0"/>
              </a:spcBef>
              <a:spcAft>
                <a:spcPts val="0"/>
              </a:spcAft>
              <a:buClr>
                <a:schemeClr val="dk1"/>
              </a:buClr>
              <a:buSzPts val="1100"/>
              <a:buFont typeface="Calibri"/>
              <a:buChar char="●"/>
            </a:pPr>
            <a:r>
              <a:rPr lang="en-US" sz="1100"/>
              <a:t>Are book bans just impacting social studies topics, or are STEM related books also being censored?</a:t>
            </a:r>
            <a:endParaRPr sz="1100"/>
          </a:p>
          <a:p>
            <a:pPr indent="-298450" lvl="0" marL="457200" rtl="0" algn="l">
              <a:spcBef>
                <a:spcPts val="0"/>
              </a:spcBef>
              <a:spcAft>
                <a:spcPts val="0"/>
              </a:spcAft>
              <a:buClr>
                <a:schemeClr val="dk1"/>
              </a:buClr>
              <a:buSzPts val="1100"/>
              <a:buFont typeface="Calibri"/>
              <a:buChar char="●"/>
            </a:pPr>
            <a:r>
              <a:rPr lang="en-US" sz="1100"/>
              <a:t>How to fight back? How to inspire others? When will this end?</a:t>
            </a:r>
            <a:endParaRPr sz="1100"/>
          </a:p>
          <a:p>
            <a:pPr indent="0" lvl="0" marL="0" rtl="0" algn="l">
              <a:spcBef>
                <a:spcPts val="0"/>
              </a:spcBef>
              <a:spcAft>
                <a:spcPts val="0"/>
              </a:spcAft>
              <a:buClr>
                <a:schemeClr val="dk1"/>
              </a:buClr>
              <a:buSzPts val="1100"/>
              <a:buFont typeface="Arial"/>
              <a:buNone/>
            </a:pPr>
            <a:r>
              <a:t/>
            </a:r>
            <a:endParaRPr sz="1100"/>
          </a:p>
          <a:p>
            <a:pPr indent="0" lvl="0" marL="0" rtl="0" algn="l">
              <a:spcBef>
                <a:spcPts val="0"/>
              </a:spcBef>
              <a:spcAft>
                <a:spcPts val="0"/>
              </a:spcAft>
              <a:buClr>
                <a:schemeClr val="dk1"/>
              </a:buClr>
              <a:buSzPts val="1100"/>
              <a:buFont typeface="Arial"/>
              <a:buNone/>
            </a:pPr>
            <a:r>
              <a:rPr lang="en-US" sz="1100"/>
              <a:t>When prompted to describe books using one word, teens used several words repeatedly: freeing, escape, connection. Two pairs of words recurred in response to a question about why books are banned: </a:t>
            </a:r>
            <a:r>
              <a:rPr i="1" lang="en-US" sz="1100"/>
              <a:t>fear/afraid</a:t>
            </a:r>
            <a:r>
              <a:rPr lang="en-US" sz="1100"/>
              <a:t> and </a:t>
            </a:r>
            <a:r>
              <a:rPr i="1" lang="en-US" sz="1100"/>
              <a:t>control/power</a:t>
            </a:r>
            <a:r>
              <a:rPr lang="en-US" sz="1100"/>
              <a:t>. </a:t>
            </a:r>
            <a:endParaRPr sz="1100"/>
          </a:p>
          <a:p>
            <a:pPr indent="0" lvl="0" marL="0" rtl="0" algn="l">
              <a:spcBef>
                <a:spcPts val="0"/>
              </a:spcBef>
              <a:spcAft>
                <a:spcPts val="0"/>
              </a:spcAft>
              <a:buClr>
                <a:schemeClr val="dk1"/>
              </a:buClr>
              <a:buSzPts val="1100"/>
              <a:buFont typeface="Arial"/>
              <a:buNone/>
            </a:pPr>
            <a:r>
              <a:t/>
            </a:r>
            <a:endParaRPr sz="1100"/>
          </a:p>
          <a:p>
            <a:pPr indent="0" lvl="0" marL="0" rtl="0" algn="l">
              <a:spcBef>
                <a:spcPts val="0"/>
              </a:spcBef>
              <a:spcAft>
                <a:spcPts val="0"/>
              </a:spcAft>
              <a:buClr>
                <a:schemeClr val="dk1"/>
              </a:buClr>
              <a:buSzPts val="1100"/>
              <a:buFont typeface="Arial"/>
              <a:buNone/>
            </a:pPr>
            <a:r>
              <a:rPr lang="en-US" sz="1100"/>
              <a:t>The four-week educational and training program’s goal was simple: to prepare and certify the next generation of free expression advocates to combat book banning and fight for the freedom to read in their schools, libraries, and communities across the country. We will continue to work with PEN to offer advocacy institutes that support the freedom to read, freedom to learn, and freedom of the press.  </a:t>
            </a:r>
            <a:endParaRPr sz="1100"/>
          </a:p>
          <a:p>
            <a:pPr indent="0" lvl="0" marL="0" rtl="0" algn="l">
              <a:spcBef>
                <a:spcPts val="0"/>
              </a:spcBef>
              <a:spcAft>
                <a:spcPts val="0"/>
              </a:spcAft>
              <a:buClr>
                <a:schemeClr val="dk1"/>
              </a:buClr>
              <a:buSzPts val="1100"/>
              <a:buFont typeface="Arial"/>
              <a:buNone/>
            </a:pPr>
            <a:r>
              <a:t/>
            </a:r>
            <a:endParaRPr sz="1100"/>
          </a:p>
          <a:p>
            <a:pPr indent="0" lvl="0" marL="0" rtl="0" algn="l">
              <a:spcBef>
                <a:spcPts val="0"/>
              </a:spcBef>
              <a:spcAft>
                <a:spcPts val="0"/>
              </a:spcAft>
              <a:buNone/>
            </a:pPr>
            <a:r>
              <a:t/>
            </a:r>
            <a:endParaRPr/>
          </a:p>
        </p:txBody>
      </p:sp>
      <p:sp>
        <p:nvSpPr>
          <p:cNvPr id="232" name="Google Shape;232;p11:notes"/>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sz="1200">
              <a:solidFill>
                <a:schemeClr val="dk1"/>
              </a:solidFill>
              <a:latin typeface="Calibri"/>
              <a:ea typeface="Calibri"/>
              <a:cs typeface="Calibri"/>
              <a:sym typeface="Calibri"/>
            </a:endParaRPr>
          </a:p>
        </p:txBody>
      </p:sp>
      <p:sp>
        <p:nvSpPr>
          <p:cNvPr id="233" name="Google Shape;233;p11: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lang="en-US" sz="1200">
                <a:solidFill>
                  <a:schemeClr val="dk1"/>
                </a:solidFill>
                <a:latin typeface="Calibri"/>
                <a:ea typeface="Calibri"/>
                <a:cs typeface="Calibri"/>
                <a:sym typeface="Calibri"/>
              </a:rPr>
              <a:t>‹#›</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15" name="Shape 15"/>
        <p:cNvGrpSpPr/>
        <p:nvPr/>
      </p:nvGrpSpPr>
      <p:grpSpPr>
        <a:xfrm>
          <a:off x="0" y="0"/>
          <a:ext cx="0" cy="0"/>
          <a:chOff x="0" y="0"/>
          <a:chExt cx="0" cy="0"/>
        </a:xfrm>
      </p:grpSpPr>
      <p:sp>
        <p:nvSpPr>
          <p:cNvPr id="16" name="Google Shape;16;p2"/>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7" name="Google Shape;17;p2"/>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8" name="Google Shape;18;p2"/>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Vertical Text" type="vertTx">
  <p:cSld name="VERTICAL_TEXT">
    <p:spTree>
      <p:nvGrpSpPr>
        <p:cNvPr id="72" name="Shape 72"/>
        <p:cNvGrpSpPr/>
        <p:nvPr/>
      </p:nvGrpSpPr>
      <p:grpSpPr>
        <a:xfrm>
          <a:off x="0" y="0"/>
          <a:ext cx="0" cy="0"/>
          <a:chOff x="0" y="0"/>
          <a:chExt cx="0" cy="0"/>
        </a:xfrm>
      </p:grpSpPr>
      <p:sp>
        <p:nvSpPr>
          <p:cNvPr id="73" name="Google Shape;73;p11"/>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74" name="Google Shape;74;p11"/>
          <p:cNvSpPr txBox="1"/>
          <p:nvPr>
            <p:ph idx="1" type="body"/>
          </p:nvPr>
        </p:nvSpPr>
        <p:spPr>
          <a:xfrm rot="5400000">
            <a:off x="2309019" y="-251618"/>
            <a:ext cx="4525963" cy="8229600"/>
          </a:xfrm>
          <a:prstGeom prst="rect">
            <a:avLst/>
          </a:prstGeom>
          <a:noFill/>
          <a:ln>
            <a:noFill/>
          </a:ln>
        </p:spPr>
        <p:txBody>
          <a:bodyPr anchorCtr="0" anchor="t" bIns="45700" lIns="91425" spcFirstLastPara="1" rIns="91425" wrap="square" tIns="45700">
            <a:normAutofit/>
          </a:bodyPr>
          <a:lstStyle>
            <a:lvl1pPr indent="-342900" lvl="0" marL="457200" algn="l">
              <a:spcBef>
                <a:spcPts val="360"/>
              </a:spcBef>
              <a:spcAft>
                <a:spcPts val="0"/>
              </a:spcAft>
              <a:buClr>
                <a:schemeClr val="dk1"/>
              </a:buClr>
              <a:buSzPts val="1800"/>
              <a:buChar char="•"/>
              <a:defRPr/>
            </a:lvl1pPr>
            <a:lvl2pPr indent="-342900" lvl="1" marL="914400" algn="l">
              <a:spcBef>
                <a:spcPts val="360"/>
              </a:spcBef>
              <a:spcAft>
                <a:spcPts val="0"/>
              </a:spcAft>
              <a:buClr>
                <a:schemeClr val="dk1"/>
              </a:buClr>
              <a:buSzPts val="1800"/>
              <a:buChar char="–"/>
              <a:defRPr/>
            </a:lvl2pPr>
            <a:lvl3pPr indent="-342900" lvl="2" marL="1371600" algn="l">
              <a:spcBef>
                <a:spcPts val="360"/>
              </a:spcBef>
              <a:spcAft>
                <a:spcPts val="0"/>
              </a:spcAft>
              <a:buClr>
                <a:schemeClr val="dk1"/>
              </a:buClr>
              <a:buSzPts val="1800"/>
              <a:buChar char="•"/>
              <a:defRPr/>
            </a:lvl3pPr>
            <a:lvl4pPr indent="-342900" lvl="3" marL="1828800" algn="l">
              <a:spcBef>
                <a:spcPts val="360"/>
              </a:spcBef>
              <a:spcAft>
                <a:spcPts val="0"/>
              </a:spcAft>
              <a:buClr>
                <a:schemeClr val="dk1"/>
              </a:buClr>
              <a:buSzPts val="1800"/>
              <a:buChar char="–"/>
              <a:defRPr/>
            </a:lvl4pPr>
            <a:lvl5pPr indent="-342900" lvl="4" marL="2286000" algn="l">
              <a:spcBef>
                <a:spcPts val="360"/>
              </a:spcBef>
              <a:spcAft>
                <a:spcPts val="0"/>
              </a:spcAft>
              <a:buClr>
                <a:schemeClr val="dk1"/>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75" name="Google Shape;75;p11"/>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6" name="Google Shape;76;p11"/>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7" name="Google Shape;77;p11"/>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ertical Title and Text" type="vertTitleAndTx">
  <p:cSld name="VERTICAL_TITLE_AND_VERTICAL_TEXT">
    <p:spTree>
      <p:nvGrpSpPr>
        <p:cNvPr id="78" name="Shape 78"/>
        <p:cNvGrpSpPr/>
        <p:nvPr/>
      </p:nvGrpSpPr>
      <p:grpSpPr>
        <a:xfrm>
          <a:off x="0" y="0"/>
          <a:ext cx="0" cy="0"/>
          <a:chOff x="0" y="0"/>
          <a:chExt cx="0" cy="0"/>
        </a:xfrm>
      </p:grpSpPr>
      <p:sp>
        <p:nvSpPr>
          <p:cNvPr id="79" name="Google Shape;79;p12"/>
          <p:cNvSpPr txBox="1"/>
          <p:nvPr>
            <p:ph type="title"/>
          </p:nvPr>
        </p:nvSpPr>
        <p:spPr>
          <a:xfrm rot="5400000">
            <a:off x="4732338" y="2171701"/>
            <a:ext cx="5851525" cy="20574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80" name="Google Shape;80;p12"/>
          <p:cNvSpPr txBox="1"/>
          <p:nvPr>
            <p:ph idx="1" type="body"/>
          </p:nvPr>
        </p:nvSpPr>
        <p:spPr>
          <a:xfrm rot="5400000">
            <a:off x="541338" y="190500"/>
            <a:ext cx="5851525" cy="6019800"/>
          </a:xfrm>
          <a:prstGeom prst="rect">
            <a:avLst/>
          </a:prstGeom>
          <a:noFill/>
          <a:ln>
            <a:noFill/>
          </a:ln>
        </p:spPr>
        <p:txBody>
          <a:bodyPr anchorCtr="0" anchor="t" bIns="45700" lIns="91425" spcFirstLastPara="1" rIns="91425" wrap="square" tIns="45700">
            <a:normAutofit/>
          </a:bodyPr>
          <a:lstStyle>
            <a:lvl1pPr indent="-342900" lvl="0" marL="457200" algn="l">
              <a:spcBef>
                <a:spcPts val="360"/>
              </a:spcBef>
              <a:spcAft>
                <a:spcPts val="0"/>
              </a:spcAft>
              <a:buClr>
                <a:schemeClr val="dk1"/>
              </a:buClr>
              <a:buSzPts val="1800"/>
              <a:buChar char="•"/>
              <a:defRPr/>
            </a:lvl1pPr>
            <a:lvl2pPr indent="-342900" lvl="1" marL="914400" algn="l">
              <a:spcBef>
                <a:spcPts val="360"/>
              </a:spcBef>
              <a:spcAft>
                <a:spcPts val="0"/>
              </a:spcAft>
              <a:buClr>
                <a:schemeClr val="dk1"/>
              </a:buClr>
              <a:buSzPts val="1800"/>
              <a:buChar char="–"/>
              <a:defRPr/>
            </a:lvl2pPr>
            <a:lvl3pPr indent="-342900" lvl="2" marL="1371600" algn="l">
              <a:spcBef>
                <a:spcPts val="360"/>
              </a:spcBef>
              <a:spcAft>
                <a:spcPts val="0"/>
              </a:spcAft>
              <a:buClr>
                <a:schemeClr val="dk1"/>
              </a:buClr>
              <a:buSzPts val="1800"/>
              <a:buChar char="•"/>
              <a:defRPr/>
            </a:lvl3pPr>
            <a:lvl4pPr indent="-342900" lvl="3" marL="1828800" algn="l">
              <a:spcBef>
                <a:spcPts val="360"/>
              </a:spcBef>
              <a:spcAft>
                <a:spcPts val="0"/>
              </a:spcAft>
              <a:buClr>
                <a:schemeClr val="dk1"/>
              </a:buClr>
              <a:buSzPts val="1800"/>
              <a:buChar char="–"/>
              <a:defRPr/>
            </a:lvl4pPr>
            <a:lvl5pPr indent="-342900" lvl="4" marL="2286000" algn="l">
              <a:spcBef>
                <a:spcPts val="360"/>
              </a:spcBef>
              <a:spcAft>
                <a:spcPts val="0"/>
              </a:spcAft>
              <a:buClr>
                <a:schemeClr val="dk1"/>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81" name="Google Shape;81;p12"/>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82" name="Google Shape;82;p12"/>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83" name="Google Shape;83;p12"/>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19" name="Shape 19"/>
        <p:cNvGrpSpPr/>
        <p:nvPr/>
      </p:nvGrpSpPr>
      <p:grpSpPr>
        <a:xfrm>
          <a:off x="0" y="0"/>
          <a:ext cx="0" cy="0"/>
          <a:chOff x="0" y="0"/>
          <a:chExt cx="0" cy="0"/>
        </a:xfrm>
      </p:grpSpPr>
      <p:sp>
        <p:nvSpPr>
          <p:cNvPr id="20" name="Google Shape;20;p3"/>
          <p:cNvSpPr txBox="1"/>
          <p:nvPr>
            <p:ph type="ctrTitle"/>
          </p:nvPr>
        </p:nvSpPr>
        <p:spPr>
          <a:xfrm>
            <a:off x="685800" y="2130425"/>
            <a:ext cx="7772400" cy="1470025"/>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1" name="Google Shape;21;p3"/>
          <p:cNvSpPr txBox="1"/>
          <p:nvPr>
            <p:ph idx="1" type="subTitle"/>
          </p:nvPr>
        </p:nvSpPr>
        <p:spPr>
          <a:xfrm>
            <a:off x="1371600" y="3886200"/>
            <a:ext cx="6400800" cy="1752600"/>
          </a:xfrm>
          <a:prstGeom prst="rect">
            <a:avLst/>
          </a:prstGeom>
          <a:noFill/>
          <a:ln>
            <a:noFill/>
          </a:ln>
        </p:spPr>
        <p:txBody>
          <a:bodyPr anchorCtr="0" anchor="t" bIns="45700" lIns="91425" spcFirstLastPara="1" rIns="91425" wrap="square" tIns="45700">
            <a:normAutofit/>
          </a:bodyPr>
          <a:lstStyle>
            <a:lvl1pPr lvl="0" algn="ctr">
              <a:spcBef>
                <a:spcPts val="640"/>
              </a:spcBef>
              <a:spcAft>
                <a:spcPts val="0"/>
              </a:spcAft>
              <a:buClr>
                <a:srgbClr val="888888"/>
              </a:buClr>
              <a:buSzPts val="3200"/>
              <a:buNone/>
              <a:defRPr>
                <a:solidFill>
                  <a:srgbClr val="888888"/>
                </a:solidFil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p:txBody>
      </p:sp>
      <p:sp>
        <p:nvSpPr>
          <p:cNvPr id="22" name="Google Shape;22;p3"/>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3" name="Google Shape;23;p3"/>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4" name="Google Shape;24;p3"/>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25" name="Shape 25"/>
        <p:cNvGrpSpPr/>
        <p:nvPr/>
      </p:nvGrpSpPr>
      <p:grpSpPr>
        <a:xfrm>
          <a:off x="0" y="0"/>
          <a:ext cx="0" cy="0"/>
          <a:chOff x="0" y="0"/>
          <a:chExt cx="0" cy="0"/>
        </a:xfrm>
      </p:grpSpPr>
      <p:sp>
        <p:nvSpPr>
          <p:cNvPr id="26" name="Google Shape;26;p4"/>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7" name="Google Shape;27;p4"/>
          <p:cNvSpPr txBox="1"/>
          <p:nvPr>
            <p:ph idx="1" type="body"/>
          </p:nvPr>
        </p:nvSpPr>
        <p:spPr>
          <a:xfrm>
            <a:off x="457200" y="1600200"/>
            <a:ext cx="8229600" cy="4525963"/>
          </a:xfrm>
          <a:prstGeom prst="rect">
            <a:avLst/>
          </a:prstGeom>
          <a:noFill/>
          <a:ln>
            <a:noFill/>
          </a:ln>
        </p:spPr>
        <p:txBody>
          <a:bodyPr anchorCtr="0" anchor="t" bIns="45700" lIns="91425" spcFirstLastPara="1" rIns="91425" wrap="square" tIns="45700">
            <a:normAutofit/>
          </a:bodyPr>
          <a:lstStyle>
            <a:lvl1pPr indent="-342900" lvl="0" marL="457200" algn="l">
              <a:spcBef>
                <a:spcPts val="360"/>
              </a:spcBef>
              <a:spcAft>
                <a:spcPts val="0"/>
              </a:spcAft>
              <a:buClr>
                <a:schemeClr val="dk1"/>
              </a:buClr>
              <a:buSzPts val="1800"/>
              <a:buChar char="•"/>
              <a:defRPr/>
            </a:lvl1pPr>
            <a:lvl2pPr indent="-342900" lvl="1" marL="914400" algn="l">
              <a:spcBef>
                <a:spcPts val="360"/>
              </a:spcBef>
              <a:spcAft>
                <a:spcPts val="0"/>
              </a:spcAft>
              <a:buClr>
                <a:schemeClr val="dk1"/>
              </a:buClr>
              <a:buSzPts val="1800"/>
              <a:buChar char="–"/>
              <a:defRPr/>
            </a:lvl2pPr>
            <a:lvl3pPr indent="-342900" lvl="2" marL="1371600" algn="l">
              <a:spcBef>
                <a:spcPts val="360"/>
              </a:spcBef>
              <a:spcAft>
                <a:spcPts val="0"/>
              </a:spcAft>
              <a:buClr>
                <a:schemeClr val="dk1"/>
              </a:buClr>
              <a:buSzPts val="1800"/>
              <a:buChar char="•"/>
              <a:defRPr/>
            </a:lvl3pPr>
            <a:lvl4pPr indent="-342900" lvl="3" marL="1828800" algn="l">
              <a:spcBef>
                <a:spcPts val="360"/>
              </a:spcBef>
              <a:spcAft>
                <a:spcPts val="0"/>
              </a:spcAft>
              <a:buClr>
                <a:schemeClr val="dk1"/>
              </a:buClr>
              <a:buSzPts val="1800"/>
              <a:buChar char="–"/>
              <a:defRPr/>
            </a:lvl4pPr>
            <a:lvl5pPr indent="-342900" lvl="4" marL="2286000" algn="l">
              <a:spcBef>
                <a:spcPts val="360"/>
              </a:spcBef>
              <a:spcAft>
                <a:spcPts val="0"/>
              </a:spcAft>
              <a:buClr>
                <a:schemeClr val="dk1"/>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28" name="Google Shape;28;p4"/>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9" name="Google Shape;29;p4"/>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0" name="Google Shape;30;p4"/>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31" name="Shape 31"/>
        <p:cNvGrpSpPr/>
        <p:nvPr/>
      </p:nvGrpSpPr>
      <p:grpSpPr>
        <a:xfrm>
          <a:off x="0" y="0"/>
          <a:ext cx="0" cy="0"/>
          <a:chOff x="0" y="0"/>
          <a:chExt cx="0" cy="0"/>
        </a:xfrm>
      </p:grpSpPr>
      <p:sp>
        <p:nvSpPr>
          <p:cNvPr id="32" name="Google Shape;32;p5"/>
          <p:cNvSpPr txBox="1"/>
          <p:nvPr>
            <p:ph type="title"/>
          </p:nvPr>
        </p:nvSpPr>
        <p:spPr>
          <a:xfrm>
            <a:off x="722313" y="4406900"/>
            <a:ext cx="7772400" cy="1362075"/>
          </a:xfrm>
          <a:prstGeom prst="rect">
            <a:avLst/>
          </a:prstGeom>
          <a:noFill/>
          <a:ln>
            <a:noFill/>
          </a:ln>
        </p:spPr>
        <p:txBody>
          <a:bodyPr anchorCtr="0" anchor="t" bIns="45700" lIns="91425" spcFirstLastPara="1" rIns="91425" wrap="square" tIns="45700">
            <a:normAutofit/>
          </a:bodyPr>
          <a:lstStyle>
            <a:lvl1pPr lvl="0" algn="l">
              <a:spcBef>
                <a:spcPts val="0"/>
              </a:spcBef>
              <a:spcAft>
                <a:spcPts val="0"/>
              </a:spcAft>
              <a:buClr>
                <a:schemeClr val="dk1"/>
              </a:buClr>
              <a:buSzPts val="4000"/>
              <a:buFont typeface="Calibri"/>
              <a:buNone/>
              <a:defRPr b="1" sz="4000" cap="none"/>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3" name="Google Shape;33;p5"/>
          <p:cNvSpPr txBox="1"/>
          <p:nvPr>
            <p:ph idx="1" type="body"/>
          </p:nvPr>
        </p:nvSpPr>
        <p:spPr>
          <a:xfrm>
            <a:off x="722313" y="2906713"/>
            <a:ext cx="7772400" cy="1500187"/>
          </a:xfrm>
          <a:prstGeom prst="rect">
            <a:avLst/>
          </a:prstGeom>
          <a:noFill/>
          <a:ln>
            <a:noFill/>
          </a:ln>
        </p:spPr>
        <p:txBody>
          <a:bodyPr anchorCtr="0" anchor="b" bIns="45700" lIns="91425" spcFirstLastPara="1" rIns="91425" wrap="square" tIns="45700">
            <a:normAutofit/>
          </a:bodyPr>
          <a:lstStyle>
            <a:lvl1pPr indent="-228600" lvl="0" marL="457200" algn="l">
              <a:spcBef>
                <a:spcPts val="400"/>
              </a:spcBef>
              <a:spcAft>
                <a:spcPts val="0"/>
              </a:spcAft>
              <a:buClr>
                <a:srgbClr val="888888"/>
              </a:buClr>
              <a:buSzPts val="2000"/>
              <a:buNone/>
              <a:defRPr sz="2000">
                <a:solidFill>
                  <a:srgbClr val="888888"/>
                </a:solidFill>
              </a:defRPr>
            </a:lvl1pPr>
            <a:lvl2pPr indent="-228600" lvl="1" marL="914400" algn="l">
              <a:spcBef>
                <a:spcPts val="360"/>
              </a:spcBef>
              <a:spcAft>
                <a:spcPts val="0"/>
              </a:spcAft>
              <a:buClr>
                <a:srgbClr val="888888"/>
              </a:buClr>
              <a:buSzPts val="1800"/>
              <a:buNone/>
              <a:defRPr sz="1800">
                <a:solidFill>
                  <a:srgbClr val="888888"/>
                </a:solidFill>
              </a:defRPr>
            </a:lvl2pPr>
            <a:lvl3pPr indent="-228600" lvl="2" marL="1371600" algn="l">
              <a:spcBef>
                <a:spcPts val="320"/>
              </a:spcBef>
              <a:spcAft>
                <a:spcPts val="0"/>
              </a:spcAft>
              <a:buClr>
                <a:srgbClr val="888888"/>
              </a:buClr>
              <a:buSzPts val="1600"/>
              <a:buNone/>
              <a:defRPr sz="1600">
                <a:solidFill>
                  <a:srgbClr val="888888"/>
                </a:solidFill>
              </a:defRPr>
            </a:lvl3pPr>
            <a:lvl4pPr indent="-228600" lvl="3" marL="1828800" algn="l">
              <a:spcBef>
                <a:spcPts val="280"/>
              </a:spcBef>
              <a:spcAft>
                <a:spcPts val="0"/>
              </a:spcAft>
              <a:buClr>
                <a:srgbClr val="888888"/>
              </a:buClr>
              <a:buSzPts val="1400"/>
              <a:buNone/>
              <a:defRPr sz="1400">
                <a:solidFill>
                  <a:srgbClr val="888888"/>
                </a:solidFill>
              </a:defRPr>
            </a:lvl4pPr>
            <a:lvl5pPr indent="-228600" lvl="4" marL="2286000" algn="l">
              <a:spcBef>
                <a:spcPts val="280"/>
              </a:spcBef>
              <a:spcAft>
                <a:spcPts val="0"/>
              </a:spcAft>
              <a:buClr>
                <a:srgbClr val="888888"/>
              </a:buClr>
              <a:buSzPts val="1400"/>
              <a:buNone/>
              <a:defRPr sz="1400">
                <a:solidFill>
                  <a:srgbClr val="888888"/>
                </a:solidFill>
              </a:defRPr>
            </a:lvl5pPr>
            <a:lvl6pPr indent="-228600" lvl="5" marL="2743200" algn="l">
              <a:spcBef>
                <a:spcPts val="280"/>
              </a:spcBef>
              <a:spcAft>
                <a:spcPts val="0"/>
              </a:spcAft>
              <a:buClr>
                <a:srgbClr val="888888"/>
              </a:buClr>
              <a:buSzPts val="1400"/>
              <a:buNone/>
              <a:defRPr sz="1400">
                <a:solidFill>
                  <a:srgbClr val="888888"/>
                </a:solidFill>
              </a:defRPr>
            </a:lvl6pPr>
            <a:lvl7pPr indent="-228600" lvl="6" marL="3200400" algn="l">
              <a:spcBef>
                <a:spcPts val="280"/>
              </a:spcBef>
              <a:spcAft>
                <a:spcPts val="0"/>
              </a:spcAft>
              <a:buClr>
                <a:srgbClr val="888888"/>
              </a:buClr>
              <a:buSzPts val="1400"/>
              <a:buNone/>
              <a:defRPr sz="1400">
                <a:solidFill>
                  <a:srgbClr val="888888"/>
                </a:solidFill>
              </a:defRPr>
            </a:lvl7pPr>
            <a:lvl8pPr indent="-228600" lvl="7" marL="3657600" algn="l">
              <a:spcBef>
                <a:spcPts val="280"/>
              </a:spcBef>
              <a:spcAft>
                <a:spcPts val="0"/>
              </a:spcAft>
              <a:buClr>
                <a:srgbClr val="888888"/>
              </a:buClr>
              <a:buSzPts val="1400"/>
              <a:buNone/>
              <a:defRPr sz="1400">
                <a:solidFill>
                  <a:srgbClr val="888888"/>
                </a:solidFill>
              </a:defRPr>
            </a:lvl8pPr>
            <a:lvl9pPr indent="-228600" lvl="8" marL="4114800" algn="l">
              <a:spcBef>
                <a:spcPts val="280"/>
              </a:spcBef>
              <a:spcAft>
                <a:spcPts val="0"/>
              </a:spcAft>
              <a:buClr>
                <a:srgbClr val="888888"/>
              </a:buClr>
              <a:buSzPts val="1400"/>
              <a:buNone/>
              <a:defRPr sz="1400">
                <a:solidFill>
                  <a:srgbClr val="888888"/>
                </a:solidFill>
              </a:defRPr>
            </a:lvl9pPr>
          </a:lstStyle>
          <a:p/>
        </p:txBody>
      </p:sp>
      <p:sp>
        <p:nvSpPr>
          <p:cNvPr id="34" name="Google Shape;34;p5"/>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5" name="Google Shape;35;p5"/>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6" name="Google Shape;36;p5"/>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type="twoObj">
  <p:cSld name="TWO_OBJECTS">
    <p:spTree>
      <p:nvGrpSpPr>
        <p:cNvPr id="37" name="Shape 37"/>
        <p:cNvGrpSpPr/>
        <p:nvPr/>
      </p:nvGrpSpPr>
      <p:grpSpPr>
        <a:xfrm>
          <a:off x="0" y="0"/>
          <a:ext cx="0" cy="0"/>
          <a:chOff x="0" y="0"/>
          <a:chExt cx="0" cy="0"/>
        </a:xfrm>
      </p:grpSpPr>
      <p:sp>
        <p:nvSpPr>
          <p:cNvPr id="38" name="Google Shape;38;p6"/>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9" name="Google Shape;39;p6"/>
          <p:cNvSpPr txBox="1"/>
          <p:nvPr>
            <p:ph idx="1" type="body"/>
          </p:nvPr>
        </p:nvSpPr>
        <p:spPr>
          <a:xfrm>
            <a:off x="457200" y="1600200"/>
            <a:ext cx="4038600" cy="4525963"/>
          </a:xfrm>
          <a:prstGeom prst="rect">
            <a:avLst/>
          </a:prstGeom>
          <a:noFill/>
          <a:ln>
            <a:noFill/>
          </a:ln>
        </p:spPr>
        <p:txBody>
          <a:bodyPr anchorCtr="0" anchor="t" bIns="45700" lIns="91425" spcFirstLastPara="1" rIns="91425" wrap="square" tIns="45700">
            <a:normAutofit/>
          </a:bodyPr>
          <a:lstStyle>
            <a:lvl1pPr indent="-406400" lvl="0" marL="457200" algn="l">
              <a:spcBef>
                <a:spcPts val="560"/>
              </a:spcBef>
              <a:spcAft>
                <a:spcPts val="0"/>
              </a:spcAft>
              <a:buClr>
                <a:schemeClr val="dk1"/>
              </a:buClr>
              <a:buSzPts val="2800"/>
              <a:buChar char="•"/>
              <a:defRPr sz="2800"/>
            </a:lvl1pPr>
            <a:lvl2pPr indent="-381000" lvl="1" marL="914400" algn="l">
              <a:spcBef>
                <a:spcPts val="480"/>
              </a:spcBef>
              <a:spcAft>
                <a:spcPts val="0"/>
              </a:spcAft>
              <a:buClr>
                <a:schemeClr val="dk1"/>
              </a:buClr>
              <a:buSzPts val="2400"/>
              <a:buChar char="–"/>
              <a:defRPr sz="2400"/>
            </a:lvl2pPr>
            <a:lvl3pPr indent="-355600" lvl="2" marL="1371600" algn="l">
              <a:spcBef>
                <a:spcPts val="400"/>
              </a:spcBef>
              <a:spcAft>
                <a:spcPts val="0"/>
              </a:spcAft>
              <a:buClr>
                <a:schemeClr val="dk1"/>
              </a:buClr>
              <a:buSzPts val="2000"/>
              <a:buChar char="•"/>
              <a:defRPr sz="2000"/>
            </a:lvl3pPr>
            <a:lvl4pPr indent="-342900" lvl="3" marL="1828800" algn="l">
              <a:spcBef>
                <a:spcPts val="360"/>
              </a:spcBef>
              <a:spcAft>
                <a:spcPts val="0"/>
              </a:spcAft>
              <a:buClr>
                <a:schemeClr val="dk1"/>
              </a:buClr>
              <a:buSzPts val="1800"/>
              <a:buChar char="–"/>
              <a:defRPr sz="1800"/>
            </a:lvl4pPr>
            <a:lvl5pPr indent="-342900" lvl="4" marL="2286000" algn="l">
              <a:spcBef>
                <a:spcPts val="360"/>
              </a:spcBef>
              <a:spcAft>
                <a:spcPts val="0"/>
              </a:spcAft>
              <a:buClr>
                <a:schemeClr val="dk1"/>
              </a:buClr>
              <a:buSzPts val="1800"/>
              <a:buChar char="»"/>
              <a:defRPr sz="1800"/>
            </a:lvl5pPr>
            <a:lvl6pPr indent="-342900" lvl="5" marL="2743200" algn="l">
              <a:spcBef>
                <a:spcPts val="360"/>
              </a:spcBef>
              <a:spcAft>
                <a:spcPts val="0"/>
              </a:spcAft>
              <a:buClr>
                <a:schemeClr val="dk1"/>
              </a:buClr>
              <a:buSzPts val="1800"/>
              <a:buChar char="•"/>
              <a:defRPr sz="1800"/>
            </a:lvl6pPr>
            <a:lvl7pPr indent="-342900" lvl="6" marL="3200400" algn="l">
              <a:spcBef>
                <a:spcPts val="360"/>
              </a:spcBef>
              <a:spcAft>
                <a:spcPts val="0"/>
              </a:spcAft>
              <a:buClr>
                <a:schemeClr val="dk1"/>
              </a:buClr>
              <a:buSzPts val="1800"/>
              <a:buChar char="•"/>
              <a:defRPr sz="1800"/>
            </a:lvl7pPr>
            <a:lvl8pPr indent="-342900" lvl="7" marL="3657600" algn="l">
              <a:spcBef>
                <a:spcPts val="360"/>
              </a:spcBef>
              <a:spcAft>
                <a:spcPts val="0"/>
              </a:spcAft>
              <a:buClr>
                <a:schemeClr val="dk1"/>
              </a:buClr>
              <a:buSzPts val="1800"/>
              <a:buChar char="•"/>
              <a:defRPr sz="1800"/>
            </a:lvl8pPr>
            <a:lvl9pPr indent="-342900" lvl="8" marL="4114800" algn="l">
              <a:spcBef>
                <a:spcPts val="360"/>
              </a:spcBef>
              <a:spcAft>
                <a:spcPts val="0"/>
              </a:spcAft>
              <a:buClr>
                <a:schemeClr val="dk1"/>
              </a:buClr>
              <a:buSzPts val="1800"/>
              <a:buChar char="•"/>
              <a:defRPr sz="1800"/>
            </a:lvl9pPr>
          </a:lstStyle>
          <a:p/>
        </p:txBody>
      </p:sp>
      <p:sp>
        <p:nvSpPr>
          <p:cNvPr id="40" name="Google Shape;40;p6"/>
          <p:cNvSpPr txBox="1"/>
          <p:nvPr>
            <p:ph idx="2" type="body"/>
          </p:nvPr>
        </p:nvSpPr>
        <p:spPr>
          <a:xfrm>
            <a:off x="4648200" y="1600200"/>
            <a:ext cx="4038600" cy="4525963"/>
          </a:xfrm>
          <a:prstGeom prst="rect">
            <a:avLst/>
          </a:prstGeom>
          <a:noFill/>
          <a:ln>
            <a:noFill/>
          </a:ln>
        </p:spPr>
        <p:txBody>
          <a:bodyPr anchorCtr="0" anchor="t" bIns="45700" lIns="91425" spcFirstLastPara="1" rIns="91425" wrap="square" tIns="45700">
            <a:normAutofit/>
          </a:bodyPr>
          <a:lstStyle>
            <a:lvl1pPr indent="-406400" lvl="0" marL="457200" algn="l">
              <a:spcBef>
                <a:spcPts val="560"/>
              </a:spcBef>
              <a:spcAft>
                <a:spcPts val="0"/>
              </a:spcAft>
              <a:buClr>
                <a:schemeClr val="dk1"/>
              </a:buClr>
              <a:buSzPts val="2800"/>
              <a:buChar char="•"/>
              <a:defRPr sz="2800"/>
            </a:lvl1pPr>
            <a:lvl2pPr indent="-381000" lvl="1" marL="914400" algn="l">
              <a:spcBef>
                <a:spcPts val="480"/>
              </a:spcBef>
              <a:spcAft>
                <a:spcPts val="0"/>
              </a:spcAft>
              <a:buClr>
                <a:schemeClr val="dk1"/>
              </a:buClr>
              <a:buSzPts val="2400"/>
              <a:buChar char="–"/>
              <a:defRPr sz="2400"/>
            </a:lvl2pPr>
            <a:lvl3pPr indent="-355600" lvl="2" marL="1371600" algn="l">
              <a:spcBef>
                <a:spcPts val="400"/>
              </a:spcBef>
              <a:spcAft>
                <a:spcPts val="0"/>
              </a:spcAft>
              <a:buClr>
                <a:schemeClr val="dk1"/>
              </a:buClr>
              <a:buSzPts val="2000"/>
              <a:buChar char="•"/>
              <a:defRPr sz="2000"/>
            </a:lvl3pPr>
            <a:lvl4pPr indent="-342900" lvl="3" marL="1828800" algn="l">
              <a:spcBef>
                <a:spcPts val="360"/>
              </a:spcBef>
              <a:spcAft>
                <a:spcPts val="0"/>
              </a:spcAft>
              <a:buClr>
                <a:schemeClr val="dk1"/>
              </a:buClr>
              <a:buSzPts val="1800"/>
              <a:buChar char="–"/>
              <a:defRPr sz="1800"/>
            </a:lvl4pPr>
            <a:lvl5pPr indent="-342900" lvl="4" marL="2286000" algn="l">
              <a:spcBef>
                <a:spcPts val="360"/>
              </a:spcBef>
              <a:spcAft>
                <a:spcPts val="0"/>
              </a:spcAft>
              <a:buClr>
                <a:schemeClr val="dk1"/>
              </a:buClr>
              <a:buSzPts val="1800"/>
              <a:buChar char="»"/>
              <a:defRPr sz="1800"/>
            </a:lvl5pPr>
            <a:lvl6pPr indent="-342900" lvl="5" marL="2743200" algn="l">
              <a:spcBef>
                <a:spcPts val="360"/>
              </a:spcBef>
              <a:spcAft>
                <a:spcPts val="0"/>
              </a:spcAft>
              <a:buClr>
                <a:schemeClr val="dk1"/>
              </a:buClr>
              <a:buSzPts val="1800"/>
              <a:buChar char="•"/>
              <a:defRPr sz="1800"/>
            </a:lvl6pPr>
            <a:lvl7pPr indent="-342900" lvl="6" marL="3200400" algn="l">
              <a:spcBef>
                <a:spcPts val="360"/>
              </a:spcBef>
              <a:spcAft>
                <a:spcPts val="0"/>
              </a:spcAft>
              <a:buClr>
                <a:schemeClr val="dk1"/>
              </a:buClr>
              <a:buSzPts val="1800"/>
              <a:buChar char="•"/>
              <a:defRPr sz="1800"/>
            </a:lvl7pPr>
            <a:lvl8pPr indent="-342900" lvl="7" marL="3657600" algn="l">
              <a:spcBef>
                <a:spcPts val="360"/>
              </a:spcBef>
              <a:spcAft>
                <a:spcPts val="0"/>
              </a:spcAft>
              <a:buClr>
                <a:schemeClr val="dk1"/>
              </a:buClr>
              <a:buSzPts val="1800"/>
              <a:buChar char="•"/>
              <a:defRPr sz="1800"/>
            </a:lvl8pPr>
            <a:lvl9pPr indent="-342900" lvl="8" marL="4114800" algn="l">
              <a:spcBef>
                <a:spcPts val="360"/>
              </a:spcBef>
              <a:spcAft>
                <a:spcPts val="0"/>
              </a:spcAft>
              <a:buClr>
                <a:schemeClr val="dk1"/>
              </a:buClr>
              <a:buSzPts val="1800"/>
              <a:buChar char="•"/>
              <a:defRPr sz="1800"/>
            </a:lvl9pPr>
          </a:lstStyle>
          <a:p/>
        </p:txBody>
      </p:sp>
      <p:sp>
        <p:nvSpPr>
          <p:cNvPr id="41" name="Google Shape;41;p6"/>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2" name="Google Shape;42;p6"/>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3" name="Google Shape;43;p6"/>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type="twoTxTwoObj">
  <p:cSld name="TWO_OBJECTS_WITH_TEXT">
    <p:spTree>
      <p:nvGrpSpPr>
        <p:cNvPr id="44" name="Shape 44"/>
        <p:cNvGrpSpPr/>
        <p:nvPr/>
      </p:nvGrpSpPr>
      <p:grpSpPr>
        <a:xfrm>
          <a:off x="0" y="0"/>
          <a:ext cx="0" cy="0"/>
          <a:chOff x="0" y="0"/>
          <a:chExt cx="0" cy="0"/>
        </a:xfrm>
      </p:grpSpPr>
      <p:sp>
        <p:nvSpPr>
          <p:cNvPr id="45" name="Google Shape;45;p7"/>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4400"/>
              <a:buFont typeface="Calibri"/>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46" name="Google Shape;46;p7"/>
          <p:cNvSpPr txBox="1"/>
          <p:nvPr>
            <p:ph idx="1" type="body"/>
          </p:nvPr>
        </p:nvSpPr>
        <p:spPr>
          <a:xfrm>
            <a:off x="457200" y="1535113"/>
            <a:ext cx="4040188" cy="639762"/>
          </a:xfrm>
          <a:prstGeom prst="rect">
            <a:avLst/>
          </a:prstGeom>
          <a:noFill/>
          <a:ln>
            <a:noFill/>
          </a:ln>
        </p:spPr>
        <p:txBody>
          <a:bodyPr anchorCtr="0" anchor="b" bIns="45700" lIns="91425" spcFirstLastPara="1" rIns="91425" wrap="square" tIns="45700">
            <a:normAutofit/>
          </a:bodyPr>
          <a:lstStyle>
            <a:lvl1pPr indent="-228600" lvl="0" marL="457200" algn="l">
              <a:spcBef>
                <a:spcPts val="480"/>
              </a:spcBef>
              <a:spcAft>
                <a:spcPts val="0"/>
              </a:spcAft>
              <a:buClr>
                <a:schemeClr val="dk1"/>
              </a:buClr>
              <a:buSzPts val="2400"/>
              <a:buNone/>
              <a:defRPr b="1" sz="2400"/>
            </a:lvl1pPr>
            <a:lvl2pPr indent="-228600" lvl="1" marL="914400" algn="l">
              <a:spcBef>
                <a:spcPts val="400"/>
              </a:spcBef>
              <a:spcAft>
                <a:spcPts val="0"/>
              </a:spcAft>
              <a:buClr>
                <a:schemeClr val="dk1"/>
              </a:buClr>
              <a:buSzPts val="2000"/>
              <a:buNone/>
              <a:defRPr b="1" sz="2000"/>
            </a:lvl2pPr>
            <a:lvl3pPr indent="-228600" lvl="2" marL="1371600" algn="l">
              <a:spcBef>
                <a:spcPts val="360"/>
              </a:spcBef>
              <a:spcAft>
                <a:spcPts val="0"/>
              </a:spcAft>
              <a:buClr>
                <a:schemeClr val="dk1"/>
              </a:buClr>
              <a:buSzPts val="1800"/>
              <a:buNone/>
              <a:defRPr b="1" sz="1800"/>
            </a:lvl3pPr>
            <a:lvl4pPr indent="-228600" lvl="3" marL="1828800" algn="l">
              <a:spcBef>
                <a:spcPts val="320"/>
              </a:spcBef>
              <a:spcAft>
                <a:spcPts val="0"/>
              </a:spcAft>
              <a:buClr>
                <a:schemeClr val="dk1"/>
              </a:buClr>
              <a:buSzPts val="1600"/>
              <a:buNone/>
              <a:defRPr b="1" sz="1600"/>
            </a:lvl4pPr>
            <a:lvl5pPr indent="-228600" lvl="4" marL="2286000" algn="l">
              <a:spcBef>
                <a:spcPts val="320"/>
              </a:spcBef>
              <a:spcAft>
                <a:spcPts val="0"/>
              </a:spcAft>
              <a:buClr>
                <a:schemeClr val="dk1"/>
              </a:buClr>
              <a:buSzPts val="1600"/>
              <a:buNone/>
              <a:defRPr b="1" sz="1600"/>
            </a:lvl5pPr>
            <a:lvl6pPr indent="-228600" lvl="5" marL="2743200" algn="l">
              <a:spcBef>
                <a:spcPts val="320"/>
              </a:spcBef>
              <a:spcAft>
                <a:spcPts val="0"/>
              </a:spcAft>
              <a:buClr>
                <a:schemeClr val="dk1"/>
              </a:buClr>
              <a:buSzPts val="1600"/>
              <a:buNone/>
              <a:defRPr b="1" sz="1600"/>
            </a:lvl6pPr>
            <a:lvl7pPr indent="-228600" lvl="6" marL="3200400" algn="l">
              <a:spcBef>
                <a:spcPts val="320"/>
              </a:spcBef>
              <a:spcAft>
                <a:spcPts val="0"/>
              </a:spcAft>
              <a:buClr>
                <a:schemeClr val="dk1"/>
              </a:buClr>
              <a:buSzPts val="1600"/>
              <a:buNone/>
              <a:defRPr b="1" sz="1600"/>
            </a:lvl7pPr>
            <a:lvl8pPr indent="-228600" lvl="7" marL="3657600" algn="l">
              <a:spcBef>
                <a:spcPts val="320"/>
              </a:spcBef>
              <a:spcAft>
                <a:spcPts val="0"/>
              </a:spcAft>
              <a:buClr>
                <a:schemeClr val="dk1"/>
              </a:buClr>
              <a:buSzPts val="1600"/>
              <a:buNone/>
              <a:defRPr b="1" sz="1600"/>
            </a:lvl8pPr>
            <a:lvl9pPr indent="-228600" lvl="8" marL="4114800" algn="l">
              <a:spcBef>
                <a:spcPts val="320"/>
              </a:spcBef>
              <a:spcAft>
                <a:spcPts val="0"/>
              </a:spcAft>
              <a:buClr>
                <a:schemeClr val="dk1"/>
              </a:buClr>
              <a:buSzPts val="1600"/>
              <a:buNone/>
              <a:defRPr b="1" sz="1600"/>
            </a:lvl9pPr>
          </a:lstStyle>
          <a:p/>
        </p:txBody>
      </p:sp>
      <p:sp>
        <p:nvSpPr>
          <p:cNvPr id="47" name="Google Shape;47;p7"/>
          <p:cNvSpPr txBox="1"/>
          <p:nvPr>
            <p:ph idx="2" type="body"/>
          </p:nvPr>
        </p:nvSpPr>
        <p:spPr>
          <a:xfrm>
            <a:off x="457200" y="2174875"/>
            <a:ext cx="4040188" cy="3951288"/>
          </a:xfrm>
          <a:prstGeom prst="rect">
            <a:avLst/>
          </a:prstGeom>
          <a:noFill/>
          <a:ln>
            <a:noFill/>
          </a:ln>
        </p:spPr>
        <p:txBody>
          <a:bodyPr anchorCtr="0" anchor="t" bIns="45700" lIns="91425" spcFirstLastPara="1" rIns="91425" wrap="square" tIns="45700">
            <a:normAutofit/>
          </a:bodyPr>
          <a:lstStyle>
            <a:lvl1pPr indent="-381000" lvl="0" marL="457200" algn="l">
              <a:spcBef>
                <a:spcPts val="480"/>
              </a:spcBef>
              <a:spcAft>
                <a:spcPts val="0"/>
              </a:spcAft>
              <a:buClr>
                <a:schemeClr val="dk1"/>
              </a:buClr>
              <a:buSzPts val="2400"/>
              <a:buChar char="•"/>
              <a:defRPr sz="2400"/>
            </a:lvl1pPr>
            <a:lvl2pPr indent="-355600" lvl="1" marL="914400" algn="l">
              <a:spcBef>
                <a:spcPts val="400"/>
              </a:spcBef>
              <a:spcAft>
                <a:spcPts val="0"/>
              </a:spcAft>
              <a:buClr>
                <a:schemeClr val="dk1"/>
              </a:buClr>
              <a:buSzPts val="2000"/>
              <a:buChar char="–"/>
              <a:defRPr sz="2000"/>
            </a:lvl2pPr>
            <a:lvl3pPr indent="-342900" lvl="2" marL="1371600" algn="l">
              <a:spcBef>
                <a:spcPts val="360"/>
              </a:spcBef>
              <a:spcAft>
                <a:spcPts val="0"/>
              </a:spcAft>
              <a:buClr>
                <a:schemeClr val="dk1"/>
              </a:buClr>
              <a:buSzPts val="1800"/>
              <a:buChar char="•"/>
              <a:defRPr sz="1800"/>
            </a:lvl3pPr>
            <a:lvl4pPr indent="-330200" lvl="3" marL="1828800" algn="l">
              <a:spcBef>
                <a:spcPts val="320"/>
              </a:spcBef>
              <a:spcAft>
                <a:spcPts val="0"/>
              </a:spcAft>
              <a:buClr>
                <a:schemeClr val="dk1"/>
              </a:buClr>
              <a:buSzPts val="1600"/>
              <a:buChar char="–"/>
              <a:defRPr sz="1600"/>
            </a:lvl4pPr>
            <a:lvl5pPr indent="-330200" lvl="4" marL="2286000" algn="l">
              <a:spcBef>
                <a:spcPts val="320"/>
              </a:spcBef>
              <a:spcAft>
                <a:spcPts val="0"/>
              </a:spcAft>
              <a:buClr>
                <a:schemeClr val="dk1"/>
              </a:buClr>
              <a:buSzPts val="1600"/>
              <a:buChar char="»"/>
              <a:defRPr sz="1600"/>
            </a:lvl5pPr>
            <a:lvl6pPr indent="-330200" lvl="5" marL="2743200" algn="l">
              <a:spcBef>
                <a:spcPts val="320"/>
              </a:spcBef>
              <a:spcAft>
                <a:spcPts val="0"/>
              </a:spcAft>
              <a:buClr>
                <a:schemeClr val="dk1"/>
              </a:buClr>
              <a:buSzPts val="1600"/>
              <a:buChar char="•"/>
              <a:defRPr sz="1600"/>
            </a:lvl6pPr>
            <a:lvl7pPr indent="-330200" lvl="6" marL="3200400" algn="l">
              <a:spcBef>
                <a:spcPts val="320"/>
              </a:spcBef>
              <a:spcAft>
                <a:spcPts val="0"/>
              </a:spcAft>
              <a:buClr>
                <a:schemeClr val="dk1"/>
              </a:buClr>
              <a:buSzPts val="1600"/>
              <a:buChar char="•"/>
              <a:defRPr sz="1600"/>
            </a:lvl7pPr>
            <a:lvl8pPr indent="-330200" lvl="7" marL="3657600" algn="l">
              <a:spcBef>
                <a:spcPts val="320"/>
              </a:spcBef>
              <a:spcAft>
                <a:spcPts val="0"/>
              </a:spcAft>
              <a:buClr>
                <a:schemeClr val="dk1"/>
              </a:buClr>
              <a:buSzPts val="1600"/>
              <a:buChar char="•"/>
              <a:defRPr sz="1600"/>
            </a:lvl8pPr>
            <a:lvl9pPr indent="-330200" lvl="8" marL="4114800" algn="l">
              <a:spcBef>
                <a:spcPts val="320"/>
              </a:spcBef>
              <a:spcAft>
                <a:spcPts val="0"/>
              </a:spcAft>
              <a:buClr>
                <a:schemeClr val="dk1"/>
              </a:buClr>
              <a:buSzPts val="1600"/>
              <a:buChar char="•"/>
              <a:defRPr sz="1600"/>
            </a:lvl9pPr>
          </a:lstStyle>
          <a:p/>
        </p:txBody>
      </p:sp>
      <p:sp>
        <p:nvSpPr>
          <p:cNvPr id="48" name="Google Shape;48;p7"/>
          <p:cNvSpPr txBox="1"/>
          <p:nvPr>
            <p:ph idx="3" type="body"/>
          </p:nvPr>
        </p:nvSpPr>
        <p:spPr>
          <a:xfrm>
            <a:off x="4645025" y="1535113"/>
            <a:ext cx="4041775" cy="639762"/>
          </a:xfrm>
          <a:prstGeom prst="rect">
            <a:avLst/>
          </a:prstGeom>
          <a:noFill/>
          <a:ln>
            <a:noFill/>
          </a:ln>
        </p:spPr>
        <p:txBody>
          <a:bodyPr anchorCtr="0" anchor="b" bIns="45700" lIns="91425" spcFirstLastPara="1" rIns="91425" wrap="square" tIns="45700">
            <a:normAutofit/>
          </a:bodyPr>
          <a:lstStyle>
            <a:lvl1pPr indent="-228600" lvl="0" marL="457200" algn="l">
              <a:spcBef>
                <a:spcPts val="480"/>
              </a:spcBef>
              <a:spcAft>
                <a:spcPts val="0"/>
              </a:spcAft>
              <a:buClr>
                <a:schemeClr val="dk1"/>
              </a:buClr>
              <a:buSzPts val="2400"/>
              <a:buNone/>
              <a:defRPr b="1" sz="2400"/>
            </a:lvl1pPr>
            <a:lvl2pPr indent="-228600" lvl="1" marL="914400" algn="l">
              <a:spcBef>
                <a:spcPts val="400"/>
              </a:spcBef>
              <a:spcAft>
                <a:spcPts val="0"/>
              </a:spcAft>
              <a:buClr>
                <a:schemeClr val="dk1"/>
              </a:buClr>
              <a:buSzPts val="2000"/>
              <a:buNone/>
              <a:defRPr b="1" sz="2000"/>
            </a:lvl2pPr>
            <a:lvl3pPr indent="-228600" lvl="2" marL="1371600" algn="l">
              <a:spcBef>
                <a:spcPts val="360"/>
              </a:spcBef>
              <a:spcAft>
                <a:spcPts val="0"/>
              </a:spcAft>
              <a:buClr>
                <a:schemeClr val="dk1"/>
              </a:buClr>
              <a:buSzPts val="1800"/>
              <a:buNone/>
              <a:defRPr b="1" sz="1800"/>
            </a:lvl3pPr>
            <a:lvl4pPr indent="-228600" lvl="3" marL="1828800" algn="l">
              <a:spcBef>
                <a:spcPts val="320"/>
              </a:spcBef>
              <a:spcAft>
                <a:spcPts val="0"/>
              </a:spcAft>
              <a:buClr>
                <a:schemeClr val="dk1"/>
              </a:buClr>
              <a:buSzPts val="1600"/>
              <a:buNone/>
              <a:defRPr b="1" sz="1600"/>
            </a:lvl4pPr>
            <a:lvl5pPr indent="-228600" lvl="4" marL="2286000" algn="l">
              <a:spcBef>
                <a:spcPts val="320"/>
              </a:spcBef>
              <a:spcAft>
                <a:spcPts val="0"/>
              </a:spcAft>
              <a:buClr>
                <a:schemeClr val="dk1"/>
              </a:buClr>
              <a:buSzPts val="1600"/>
              <a:buNone/>
              <a:defRPr b="1" sz="1600"/>
            </a:lvl5pPr>
            <a:lvl6pPr indent="-228600" lvl="5" marL="2743200" algn="l">
              <a:spcBef>
                <a:spcPts val="320"/>
              </a:spcBef>
              <a:spcAft>
                <a:spcPts val="0"/>
              </a:spcAft>
              <a:buClr>
                <a:schemeClr val="dk1"/>
              </a:buClr>
              <a:buSzPts val="1600"/>
              <a:buNone/>
              <a:defRPr b="1" sz="1600"/>
            </a:lvl6pPr>
            <a:lvl7pPr indent="-228600" lvl="6" marL="3200400" algn="l">
              <a:spcBef>
                <a:spcPts val="320"/>
              </a:spcBef>
              <a:spcAft>
                <a:spcPts val="0"/>
              </a:spcAft>
              <a:buClr>
                <a:schemeClr val="dk1"/>
              </a:buClr>
              <a:buSzPts val="1600"/>
              <a:buNone/>
              <a:defRPr b="1" sz="1600"/>
            </a:lvl7pPr>
            <a:lvl8pPr indent="-228600" lvl="7" marL="3657600" algn="l">
              <a:spcBef>
                <a:spcPts val="320"/>
              </a:spcBef>
              <a:spcAft>
                <a:spcPts val="0"/>
              </a:spcAft>
              <a:buClr>
                <a:schemeClr val="dk1"/>
              </a:buClr>
              <a:buSzPts val="1600"/>
              <a:buNone/>
              <a:defRPr b="1" sz="1600"/>
            </a:lvl8pPr>
            <a:lvl9pPr indent="-228600" lvl="8" marL="4114800" algn="l">
              <a:spcBef>
                <a:spcPts val="320"/>
              </a:spcBef>
              <a:spcAft>
                <a:spcPts val="0"/>
              </a:spcAft>
              <a:buClr>
                <a:schemeClr val="dk1"/>
              </a:buClr>
              <a:buSzPts val="1600"/>
              <a:buNone/>
              <a:defRPr b="1" sz="1600"/>
            </a:lvl9pPr>
          </a:lstStyle>
          <a:p/>
        </p:txBody>
      </p:sp>
      <p:sp>
        <p:nvSpPr>
          <p:cNvPr id="49" name="Google Shape;49;p7"/>
          <p:cNvSpPr txBox="1"/>
          <p:nvPr>
            <p:ph idx="4" type="body"/>
          </p:nvPr>
        </p:nvSpPr>
        <p:spPr>
          <a:xfrm>
            <a:off x="4645025" y="2174875"/>
            <a:ext cx="4041775" cy="3951288"/>
          </a:xfrm>
          <a:prstGeom prst="rect">
            <a:avLst/>
          </a:prstGeom>
          <a:noFill/>
          <a:ln>
            <a:noFill/>
          </a:ln>
        </p:spPr>
        <p:txBody>
          <a:bodyPr anchorCtr="0" anchor="t" bIns="45700" lIns="91425" spcFirstLastPara="1" rIns="91425" wrap="square" tIns="45700">
            <a:normAutofit/>
          </a:bodyPr>
          <a:lstStyle>
            <a:lvl1pPr indent="-381000" lvl="0" marL="457200" algn="l">
              <a:spcBef>
                <a:spcPts val="480"/>
              </a:spcBef>
              <a:spcAft>
                <a:spcPts val="0"/>
              </a:spcAft>
              <a:buClr>
                <a:schemeClr val="dk1"/>
              </a:buClr>
              <a:buSzPts val="2400"/>
              <a:buChar char="•"/>
              <a:defRPr sz="2400"/>
            </a:lvl1pPr>
            <a:lvl2pPr indent="-355600" lvl="1" marL="914400" algn="l">
              <a:spcBef>
                <a:spcPts val="400"/>
              </a:spcBef>
              <a:spcAft>
                <a:spcPts val="0"/>
              </a:spcAft>
              <a:buClr>
                <a:schemeClr val="dk1"/>
              </a:buClr>
              <a:buSzPts val="2000"/>
              <a:buChar char="–"/>
              <a:defRPr sz="2000"/>
            </a:lvl2pPr>
            <a:lvl3pPr indent="-342900" lvl="2" marL="1371600" algn="l">
              <a:spcBef>
                <a:spcPts val="360"/>
              </a:spcBef>
              <a:spcAft>
                <a:spcPts val="0"/>
              </a:spcAft>
              <a:buClr>
                <a:schemeClr val="dk1"/>
              </a:buClr>
              <a:buSzPts val="1800"/>
              <a:buChar char="•"/>
              <a:defRPr sz="1800"/>
            </a:lvl3pPr>
            <a:lvl4pPr indent="-330200" lvl="3" marL="1828800" algn="l">
              <a:spcBef>
                <a:spcPts val="320"/>
              </a:spcBef>
              <a:spcAft>
                <a:spcPts val="0"/>
              </a:spcAft>
              <a:buClr>
                <a:schemeClr val="dk1"/>
              </a:buClr>
              <a:buSzPts val="1600"/>
              <a:buChar char="–"/>
              <a:defRPr sz="1600"/>
            </a:lvl4pPr>
            <a:lvl5pPr indent="-330200" lvl="4" marL="2286000" algn="l">
              <a:spcBef>
                <a:spcPts val="320"/>
              </a:spcBef>
              <a:spcAft>
                <a:spcPts val="0"/>
              </a:spcAft>
              <a:buClr>
                <a:schemeClr val="dk1"/>
              </a:buClr>
              <a:buSzPts val="1600"/>
              <a:buChar char="»"/>
              <a:defRPr sz="1600"/>
            </a:lvl5pPr>
            <a:lvl6pPr indent="-330200" lvl="5" marL="2743200" algn="l">
              <a:spcBef>
                <a:spcPts val="320"/>
              </a:spcBef>
              <a:spcAft>
                <a:spcPts val="0"/>
              </a:spcAft>
              <a:buClr>
                <a:schemeClr val="dk1"/>
              </a:buClr>
              <a:buSzPts val="1600"/>
              <a:buChar char="•"/>
              <a:defRPr sz="1600"/>
            </a:lvl6pPr>
            <a:lvl7pPr indent="-330200" lvl="6" marL="3200400" algn="l">
              <a:spcBef>
                <a:spcPts val="320"/>
              </a:spcBef>
              <a:spcAft>
                <a:spcPts val="0"/>
              </a:spcAft>
              <a:buClr>
                <a:schemeClr val="dk1"/>
              </a:buClr>
              <a:buSzPts val="1600"/>
              <a:buChar char="•"/>
              <a:defRPr sz="1600"/>
            </a:lvl7pPr>
            <a:lvl8pPr indent="-330200" lvl="7" marL="3657600" algn="l">
              <a:spcBef>
                <a:spcPts val="320"/>
              </a:spcBef>
              <a:spcAft>
                <a:spcPts val="0"/>
              </a:spcAft>
              <a:buClr>
                <a:schemeClr val="dk1"/>
              </a:buClr>
              <a:buSzPts val="1600"/>
              <a:buChar char="•"/>
              <a:defRPr sz="1600"/>
            </a:lvl8pPr>
            <a:lvl9pPr indent="-330200" lvl="8" marL="4114800" algn="l">
              <a:spcBef>
                <a:spcPts val="320"/>
              </a:spcBef>
              <a:spcAft>
                <a:spcPts val="0"/>
              </a:spcAft>
              <a:buClr>
                <a:schemeClr val="dk1"/>
              </a:buClr>
              <a:buSzPts val="1600"/>
              <a:buChar char="•"/>
              <a:defRPr sz="1600"/>
            </a:lvl9pPr>
          </a:lstStyle>
          <a:p/>
        </p:txBody>
      </p:sp>
      <p:sp>
        <p:nvSpPr>
          <p:cNvPr id="50" name="Google Shape;50;p7"/>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1" name="Google Shape;51;p7"/>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2" name="Google Shape;52;p7"/>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53" name="Shape 53"/>
        <p:cNvGrpSpPr/>
        <p:nvPr/>
      </p:nvGrpSpPr>
      <p:grpSpPr>
        <a:xfrm>
          <a:off x="0" y="0"/>
          <a:ext cx="0" cy="0"/>
          <a:chOff x="0" y="0"/>
          <a:chExt cx="0" cy="0"/>
        </a:xfrm>
      </p:grpSpPr>
      <p:sp>
        <p:nvSpPr>
          <p:cNvPr id="54" name="Google Shape;54;p8"/>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55" name="Google Shape;55;p8"/>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6" name="Google Shape;56;p8"/>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7" name="Google Shape;57;p8"/>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ith Caption" type="objTx">
  <p:cSld name="OBJECT_WITH_CAPTION_TEXT">
    <p:spTree>
      <p:nvGrpSpPr>
        <p:cNvPr id="58" name="Shape 58"/>
        <p:cNvGrpSpPr/>
        <p:nvPr/>
      </p:nvGrpSpPr>
      <p:grpSpPr>
        <a:xfrm>
          <a:off x="0" y="0"/>
          <a:ext cx="0" cy="0"/>
          <a:chOff x="0" y="0"/>
          <a:chExt cx="0" cy="0"/>
        </a:xfrm>
      </p:grpSpPr>
      <p:sp>
        <p:nvSpPr>
          <p:cNvPr id="59" name="Google Shape;59;p9"/>
          <p:cNvSpPr txBox="1"/>
          <p:nvPr>
            <p:ph type="title"/>
          </p:nvPr>
        </p:nvSpPr>
        <p:spPr>
          <a:xfrm>
            <a:off x="457200" y="273050"/>
            <a:ext cx="3008313" cy="1162050"/>
          </a:xfrm>
          <a:prstGeom prst="rect">
            <a:avLst/>
          </a:prstGeom>
          <a:noFill/>
          <a:ln>
            <a:noFill/>
          </a:ln>
        </p:spPr>
        <p:txBody>
          <a:bodyPr anchorCtr="0" anchor="b" bIns="45700" lIns="91425" spcFirstLastPara="1" rIns="91425" wrap="square" tIns="45700">
            <a:normAutofit/>
          </a:bodyPr>
          <a:lstStyle>
            <a:lvl1pPr lvl="0" algn="l">
              <a:spcBef>
                <a:spcPts val="0"/>
              </a:spcBef>
              <a:spcAft>
                <a:spcPts val="0"/>
              </a:spcAft>
              <a:buClr>
                <a:schemeClr val="dk1"/>
              </a:buClr>
              <a:buSzPts val="2000"/>
              <a:buFont typeface="Calibri"/>
              <a:buNone/>
              <a:defRPr b="1" sz="2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60" name="Google Shape;60;p9"/>
          <p:cNvSpPr txBox="1"/>
          <p:nvPr>
            <p:ph idx="1" type="body"/>
          </p:nvPr>
        </p:nvSpPr>
        <p:spPr>
          <a:xfrm>
            <a:off x="3575050" y="273050"/>
            <a:ext cx="5111750" cy="5853113"/>
          </a:xfrm>
          <a:prstGeom prst="rect">
            <a:avLst/>
          </a:prstGeom>
          <a:noFill/>
          <a:ln>
            <a:noFill/>
          </a:ln>
        </p:spPr>
        <p:txBody>
          <a:bodyPr anchorCtr="0" anchor="t" bIns="45700" lIns="91425" spcFirstLastPara="1" rIns="91425" wrap="square" tIns="45700">
            <a:normAutofit/>
          </a:bodyPr>
          <a:lstStyle>
            <a:lvl1pPr indent="-431800" lvl="0" marL="457200" algn="l">
              <a:spcBef>
                <a:spcPts val="640"/>
              </a:spcBef>
              <a:spcAft>
                <a:spcPts val="0"/>
              </a:spcAft>
              <a:buClr>
                <a:schemeClr val="dk1"/>
              </a:buClr>
              <a:buSzPts val="3200"/>
              <a:buChar char="•"/>
              <a:defRPr sz="3200"/>
            </a:lvl1pPr>
            <a:lvl2pPr indent="-406400" lvl="1" marL="914400" algn="l">
              <a:spcBef>
                <a:spcPts val="560"/>
              </a:spcBef>
              <a:spcAft>
                <a:spcPts val="0"/>
              </a:spcAft>
              <a:buClr>
                <a:schemeClr val="dk1"/>
              </a:buClr>
              <a:buSzPts val="2800"/>
              <a:buChar char="–"/>
              <a:defRPr sz="2800"/>
            </a:lvl2pPr>
            <a:lvl3pPr indent="-381000" lvl="2" marL="1371600" algn="l">
              <a:spcBef>
                <a:spcPts val="480"/>
              </a:spcBef>
              <a:spcAft>
                <a:spcPts val="0"/>
              </a:spcAft>
              <a:buClr>
                <a:schemeClr val="dk1"/>
              </a:buClr>
              <a:buSzPts val="2400"/>
              <a:buChar char="•"/>
              <a:defRPr sz="2400"/>
            </a:lvl3pPr>
            <a:lvl4pPr indent="-355600" lvl="3" marL="1828800" algn="l">
              <a:spcBef>
                <a:spcPts val="400"/>
              </a:spcBef>
              <a:spcAft>
                <a:spcPts val="0"/>
              </a:spcAft>
              <a:buClr>
                <a:schemeClr val="dk1"/>
              </a:buClr>
              <a:buSzPts val="2000"/>
              <a:buChar char="–"/>
              <a:defRPr sz="2000"/>
            </a:lvl4pPr>
            <a:lvl5pPr indent="-355600" lvl="4" marL="2286000" algn="l">
              <a:spcBef>
                <a:spcPts val="400"/>
              </a:spcBef>
              <a:spcAft>
                <a:spcPts val="0"/>
              </a:spcAft>
              <a:buClr>
                <a:schemeClr val="dk1"/>
              </a:buClr>
              <a:buSzPts val="2000"/>
              <a:buChar char="»"/>
              <a:defRPr sz="2000"/>
            </a:lvl5pPr>
            <a:lvl6pPr indent="-355600" lvl="5" marL="2743200" algn="l">
              <a:spcBef>
                <a:spcPts val="400"/>
              </a:spcBef>
              <a:spcAft>
                <a:spcPts val="0"/>
              </a:spcAft>
              <a:buClr>
                <a:schemeClr val="dk1"/>
              </a:buClr>
              <a:buSzPts val="2000"/>
              <a:buChar char="•"/>
              <a:defRPr sz="2000"/>
            </a:lvl6pPr>
            <a:lvl7pPr indent="-355600" lvl="6" marL="3200400" algn="l">
              <a:spcBef>
                <a:spcPts val="400"/>
              </a:spcBef>
              <a:spcAft>
                <a:spcPts val="0"/>
              </a:spcAft>
              <a:buClr>
                <a:schemeClr val="dk1"/>
              </a:buClr>
              <a:buSzPts val="2000"/>
              <a:buChar char="•"/>
              <a:defRPr sz="2000"/>
            </a:lvl7pPr>
            <a:lvl8pPr indent="-355600" lvl="7" marL="3657600" algn="l">
              <a:spcBef>
                <a:spcPts val="400"/>
              </a:spcBef>
              <a:spcAft>
                <a:spcPts val="0"/>
              </a:spcAft>
              <a:buClr>
                <a:schemeClr val="dk1"/>
              </a:buClr>
              <a:buSzPts val="2000"/>
              <a:buChar char="•"/>
              <a:defRPr sz="2000"/>
            </a:lvl8pPr>
            <a:lvl9pPr indent="-355600" lvl="8" marL="4114800" algn="l">
              <a:spcBef>
                <a:spcPts val="400"/>
              </a:spcBef>
              <a:spcAft>
                <a:spcPts val="0"/>
              </a:spcAft>
              <a:buClr>
                <a:schemeClr val="dk1"/>
              </a:buClr>
              <a:buSzPts val="2000"/>
              <a:buChar char="•"/>
              <a:defRPr sz="2000"/>
            </a:lvl9pPr>
          </a:lstStyle>
          <a:p/>
        </p:txBody>
      </p:sp>
      <p:sp>
        <p:nvSpPr>
          <p:cNvPr id="61" name="Google Shape;61;p9"/>
          <p:cNvSpPr txBox="1"/>
          <p:nvPr>
            <p:ph idx="2" type="body"/>
          </p:nvPr>
        </p:nvSpPr>
        <p:spPr>
          <a:xfrm>
            <a:off x="457200" y="1435100"/>
            <a:ext cx="3008313" cy="4691063"/>
          </a:xfrm>
          <a:prstGeom prst="rect">
            <a:avLst/>
          </a:prstGeom>
          <a:noFill/>
          <a:ln>
            <a:noFill/>
          </a:ln>
        </p:spPr>
        <p:txBody>
          <a:bodyPr anchorCtr="0" anchor="t" bIns="45700" lIns="91425" spcFirstLastPara="1" rIns="91425" wrap="square" tIns="45700">
            <a:normAutofit/>
          </a:bodyPr>
          <a:lstStyle>
            <a:lvl1pPr indent="-228600" lvl="0" marL="457200" algn="l">
              <a:spcBef>
                <a:spcPts val="280"/>
              </a:spcBef>
              <a:spcAft>
                <a:spcPts val="0"/>
              </a:spcAft>
              <a:buClr>
                <a:schemeClr val="dk1"/>
              </a:buClr>
              <a:buSzPts val="1400"/>
              <a:buNone/>
              <a:defRPr sz="1400"/>
            </a:lvl1pPr>
            <a:lvl2pPr indent="-228600" lvl="1" marL="914400" algn="l">
              <a:spcBef>
                <a:spcPts val="240"/>
              </a:spcBef>
              <a:spcAft>
                <a:spcPts val="0"/>
              </a:spcAft>
              <a:buClr>
                <a:schemeClr val="dk1"/>
              </a:buClr>
              <a:buSzPts val="1200"/>
              <a:buNone/>
              <a:defRPr sz="1200"/>
            </a:lvl2pPr>
            <a:lvl3pPr indent="-228600" lvl="2" marL="1371600" algn="l">
              <a:spcBef>
                <a:spcPts val="200"/>
              </a:spcBef>
              <a:spcAft>
                <a:spcPts val="0"/>
              </a:spcAft>
              <a:buClr>
                <a:schemeClr val="dk1"/>
              </a:buClr>
              <a:buSzPts val="1000"/>
              <a:buNone/>
              <a:defRPr sz="1000"/>
            </a:lvl3pPr>
            <a:lvl4pPr indent="-228600" lvl="3" marL="1828800" algn="l">
              <a:spcBef>
                <a:spcPts val="180"/>
              </a:spcBef>
              <a:spcAft>
                <a:spcPts val="0"/>
              </a:spcAft>
              <a:buClr>
                <a:schemeClr val="dk1"/>
              </a:buClr>
              <a:buSzPts val="900"/>
              <a:buNone/>
              <a:defRPr sz="900"/>
            </a:lvl4pPr>
            <a:lvl5pPr indent="-228600" lvl="4" marL="2286000" algn="l">
              <a:spcBef>
                <a:spcPts val="180"/>
              </a:spcBef>
              <a:spcAft>
                <a:spcPts val="0"/>
              </a:spcAft>
              <a:buClr>
                <a:schemeClr val="dk1"/>
              </a:buClr>
              <a:buSzPts val="900"/>
              <a:buNone/>
              <a:defRPr sz="900"/>
            </a:lvl5pPr>
            <a:lvl6pPr indent="-228600" lvl="5" marL="2743200" algn="l">
              <a:spcBef>
                <a:spcPts val="180"/>
              </a:spcBef>
              <a:spcAft>
                <a:spcPts val="0"/>
              </a:spcAft>
              <a:buClr>
                <a:schemeClr val="dk1"/>
              </a:buClr>
              <a:buSzPts val="900"/>
              <a:buNone/>
              <a:defRPr sz="900"/>
            </a:lvl6pPr>
            <a:lvl7pPr indent="-228600" lvl="6" marL="3200400" algn="l">
              <a:spcBef>
                <a:spcPts val="180"/>
              </a:spcBef>
              <a:spcAft>
                <a:spcPts val="0"/>
              </a:spcAft>
              <a:buClr>
                <a:schemeClr val="dk1"/>
              </a:buClr>
              <a:buSzPts val="900"/>
              <a:buNone/>
              <a:defRPr sz="900"/>
            </a:lvl7pPr>
            <a:lvl8pPr indent="-228600" lvl="7" marL="3657600" algn="l">
              <a:spcBef>
                <a:spcPts val="180"/>
              </a:spcBef>
              <a:spcAft>
                <a:spcPts val="0"/>
              </a:spcAft>
              <a:buClr>
                <a:schemeClr val="dk1"/>
              </a:buClr>
              <a:buSzPts val="900"/>
              <a:buNone/>
              <a:defRPr sz="900"/>
            </a:lvl8pPr>
            <a:lvl9pPr indent="-228600" lvl="8" marL="4114800" algn="l">
              <a:spcBef>
                <a:spcPts val="180"/>
              </a:spcBef>
              <a:spcAft>
                <a:spcPts val="0"/>
              </a:spcAft>
              <a:buClr>
                <a:schemeClr val="dk1"/>
              </a:buClr>
              <a:buSzPts val="900"/>
              <a:buNone/>
              <a:defRPr sz="900"/>
            </a:lvl9pPr>
          </a:lstStyle>
          <a:p/>
        </p:txBody>
      </p:sp>
      <p:sp>
        <p:nvSpPr>
          <p:cNvPr id="62" name="Google Shape;62;p9"/>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3" name="Google Shape;63;p9"/>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4" name="Google Shape;64;p9"/>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type="picTx">
  <p:cSld name="PICTURE_WITH_CAPTION_TEXT">
    <p:spTree>
      <p:nvGrpSpPr>
        <p:cNvPr id="65" name="Shape 65"/>
        <p:cNvGrpSpPr/>
        <p:nvPr/>
      </p:nvGrpSpPr>
      <p:grpSpPr>
        <a:xfrm>
          <a:off x="0" y="0"/>
          <a:ext cx="0" cy="0"/>
          <a:chOff x="0" y="0"/>
          <a:chExt cx="0" cy="0"/>
        </a:xfrm>
      </p:grpSpPr>
      <p:sp>
        <p:nvSpPr>
          <p:cNvPr id="66" name="Google Shape;66;p10"/>
          <p:cNvSpPr txBox="1"/>
          <p:nvPr>
            <p:ph type="title"/>
          </p:nvPr>
        </p:nvSpPr>
        <p:spPr>
          <a:xfrm>
            <a:off x="1792288" y="4800600"/>
            <a:ext cx="5486400" cy="566738"/>
          </a:xfrm>
          <a:prstGeom prst="rect">
            <a:avLst/>
          </a:prstGeom>
          <a:noFill/>
          <a:ln>
            <a:noFill/>
          </a:ln>
        </p:spPr>
        <p:txBody>
          <a:bodyPr anchorCtr="0" anchor="b" bIns="45700" lIns="91425" spcFirstLastPara="1" rIns="91425" wrap="square" tIns="45700">
            <a:normAutofit/>
          </a:bodyPr>
          <a:lstStyle>
            <a:lvl1pPr lvl="0" algn="l">
              <a:spcBef>
                <a:spcPts val="0"/>
              </a:spcBef>
              <a:spcAft>
                <a:spcPts val="0"/>
              </a:spcAft>
              <a:buClr>
                <a:schemeClr val="dk1"/>
              </a:buClr>
              <a:buSzPts val="2000"/>
              <a:buFont typeface="Calibri"/>
              <a:buNone/>
              <a:defRPr b="1" sz="2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67" name="Google Shape;67;p10"/>
          <p:cNvSpPr/>
          <p:nvPr>
            <p:ph idx="2" type="pic"/>
          </p:nvPr>
        </p:nvSpPr>
        <p:spPr>
          <a:xfrm>
            <a:off x="1792288" y="612775"/>
            <a:ext cx="5486400" cy="4114800"/>
          </a:xfrm>
          <a:prstGeom prst="rect">
            <a:avLst/>
          </a:prstGeom>
          <a:noFill/>
          <a:ln>
            <a:noFill/>
          </a:ln>
        </p:spPr>
      </p:sp>
      <p:sp>
        <p:nvSpPr>
          <p:cNvPr id="68" name="Google Shape;68;p10"/>
          <p:cNvSpPr txBox="1"/>
          <p:nvPr>
            <p:ph idx="1" type="body"/>
          </p:nvPr>
        </p:nvSpPr>
        <p:spPr>
          <a:xfrm>
            <a:off x="1792288" y="5367338"/>
            <a:ext cx="5486400" cy="804862"/>
          </a:xfrm>
          <a:prstGeom prst="rect">
            <a:avLst/>
          </a:prstGeom>
          <a:noFill/>
          <a:ln>
            <a:noFill/>
          </a:ln>
        </p:spPr>
        <p:txBody>
          <a:bodyPr anchorCtr="0" anchor="t" bIns="45700" lIns="91425" spcFirstLastPara="1" rIns="91425" wrap="square" tIns="45700">
            <a:normAutofit/>
          </a:bodyPr>
          <a:lstStyle>
            <a:lvl1pPr indent="-228600" lvl="0" marL="457200" algn="l">
              <a:spcBef>
                <a:spcPts val="280"/>
              </a:spcBef>
              <a:spcAft>
                <a:spcPts val="0"/>
              </a:spcAft>
              <a:buClr>
                <a:schemeClr val="dk1"/>
              </a:buClr>
              <a:buSzPts val="1400"/>
              <a:buNone/>
              <a:defRPr sz="1400"/>
            </a:lvl1pPr>
            <a:lvl2pPr indent="-228600" lvl="1" marL="914400" algn="l">
              <a:spcBef>
                <a:spcPts val="240"/>
              </a:spcBef>
              <a:spcAft>
                <a:spcPts val="0"/>
              </a:spcAft>
              <a:buClr>
                <a:schemeClr val="dk1"/>
              </a:buClr>
              <a:buSzPts val="1200"/>
              <a:buNone/>
              <a:defRPr sz="1200"/>
            </a:lvl2pPr>
            <a:lvl3pPr indent="-228600" lvl="2" marL="1371600" algn="l">
              <a:spcBef>
                <a:spcPts val="200"/>
              </a:spcBef>
              <a:spcAft>
                <a:spcPts val="0"/>
              </a:spcAft>
              <a:buClr>
                <a:schemeClr val="dk1"/>
              </a:buClr>
              <a:buSzPts val="1000"/>
              <a:buNone/>
              <a:defRPr sz="1000"/>
            </a:lvl3pPr>
            <a:lvl4pPr indent="-228600" lvl="3" marL="1828800" algn="l">
              <a:spcBef>
                <a:spcPts val="180"/>
              </a:spcBef>
              <a:spcAft>
                <a:spcPts val="0"/>
              </a:spcAft>
              <a:buClr>
                <a:schemeClr val="dk1"/>
              </a:buClr>
              <a:buSzPts val="900"/>
              <a:buNone/>
              <a:defRPr sz="900"/>
            </a:lvl4pPr>
            <a:lvl5pPr indent="-228600" lvl="4" marL="2286000" algn="l">
              <a:spcBef>
                <a:spcPts val="180"/>
              </a:spcBef>
              <a:spcAft>
                <a:spcPts val="0"/>
              </a:spcAft>
              <a:buClr>
                <a:schemeClr val="dk1"/>
              </a:buClr>
              <a:buSzPts val="900"/>
              <a:buNone/>
              <a:defRPr sz="900"/>
            </a:lvl5pPr>
            <a:lvl6pPr indent="-228600" lvl="5" marL="2743200" algn="l">
              <a:spcBef>
                <a:spcPts val="180"/>
              </a:spcBef>
              <a:spcAft>
                <a:spcPts val="0"/>
              </a:spcAft>
              <a:buClr>
                <a:schemeClr val="dk1"/>
              </a:buClr>
              <a:buSzPts val="900"/>
              <a:buNone/>
              <a:defRPr sz="900"/>
            </a:lvl6pPr>
            <a:lvl7pPr indent="-228600" lvl="6" marL="3200400" algn="l">
              <a:spcBef>
                <a:spcPts val="180"/>
              </a:spcBef>
              <a:spcAft>
                <a:spcPts val="0"/>
              </a:spcAft>
              <a:buClr>
                <a:schemeClr val="dk1"/>
              </a:buClr>
              <a:buSzPts val="900"/>
              <a:buNone/>
              <a:defRPr sz="900"/>
            </a:lvl7pPr>
            <a:lvl8pPr indent="-228600" lvl="7" marL="3657600" algn="l">
              <a:spcBef>
                <a:spcPts val="180"/>
              </a:spcBef>
              <a:spcAft>
                <a:spcPts val="0"/>
              </a:spcAft>
              <a:buClr>
                <a:schemeClr val="dk1"/>
              </a:buClr>
              <a:buSzPts val="900"/>
              <a:buNone/>
              <a:defRPr sz="900"/>
            </a:lvl8pPr>
            <a:lvl9pPr indent="-228600" lvl="8" marL="4114800" algn="l">
              <a:spcBef>
                <a:spcPts val="180"/>
              </a:spcBef>
              <a:spcAft>
                <a:spcPts val="0"/>
              </a:spcAft>
              <a:buClr>
                <a:schemeClr val="dk1"/>
              </a:buClr>
              <a:buSzPts val="900"/>
              <a:buNone/>
              <a:defRPr sz="900"/>
            </a:lvl9pPr>
          </a:lstStyle>
          <a:p/>
        </p:txBody>
      </p:sp>
      <p:sp>
        <p:nvSpPr>
          <p:cNvPr id="69" name="Google Shape;69;p10"/>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0" name="Google Shape;70;p10"/>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1" name="Google Shape;71;p10"/>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1.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9" name="Shape 9"/>
        <p:cNvGrpSpPr/>
        <p:nvPr/>
      </p:nvGrpSpPr>
      <p:grpSpPr>
        <a:xfrm>
          <a:off x="0" y="0"/>
          <a:ext cx="0" cy="0"/>
          <a:chOff x="0" y="0"/>
          <a:chExt cx="0" cy="0"/>
        </a:xfrm>
      </p:grpSpPr>
      <p:sp>
        <p:nvSpPr>
          <p:cNvPr id="10" name="Google Shape;10;p1"/>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marR="0" rtl="0" algn="ctr">
              <a:spcBef>
                <a:spcPts val="0"/>
              </a:spcBef>
              <a:spcAft>
                <a:spcPts val="0"/>
              </a:spcAft>
              <a:buClr>
                <a:schemeClr val="dk1"/>
              </a:buClr>
              <a:buSzPts val="4400"/>
              <a:buFont typeface="Calibri"/>
              <a:buNone/>
              <a:defRPr b="0" i="0" sz="4400" u="none" cap="none" strike="noStrik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11" name="Google Shape;11;p1"/>
          <p:cNvSpPr txBox="1"/>
          <p:nvPr>
            <p:ph idx="1" type="body"/>
          </p:nvPr>
        </p:nvSpPr>
        <p:spPr>
          <a:xfrm>
            <a:off x="457200" y="1600200"/>
            <a:ext cx="8229600" cy="4525963"/>
          </a:xfrm>
          <a:prstGeom prst="rect">
            <a:avLst/>
          </a:prstGeom>
          <a:noFill/>
          <a:ln>
            <a:noFill/>
          </a:ln>
        </p:spPr>
        <p:txBody>
          <a:bodyPr anchorCtr="0" anchor="t" bIns="45700" lIns="91425" spcFirstLastPara="1" rIns="91425" wrap="square" tIns="45700">
            <a:normAutofit/>
          </a:bodyPr>
          <a:lstStyle>
            <a:lvl1pPr indent="-431800" lvl="0" marL="457200" marR="0" rtl="0" algn="l">
              <a:spcBef>
                <a:spcPts val="640"/>
              </a:spcBef>
              <a:spcAft>
                <a:spcPts val="0"/>
              </a:spcAft>
              <a:buClr>
                <a:schemeClr val="dk1"/>
              </a:buClr>
              <a:buSzPts val="3200"/>
              <a:buFont typeface="Arial"/>
              <a:buChar char="•"/>
              <a:defRPr b="0" i="0" sz="3200" u="none" cap="none" strike="noStrike">
                <a:solidFill>
                  <a:schemeClr val="dk1"/>
                </a:solidFill>
                <a:latin typeface="Calibri"/>
                <a:ea typeface="Calibri"/>
                <a:cs typeface="Calibri"/>
                <a:sym typeface="Calibri"/>
              </a:defRPr>
            </a:lvl1pPr>
            <a:lvl2pPr indent="-406400" lvl="1" marL="914400" marR="0" rtl="0" algn="l">
              <a:spcBef>
                <a:spcPts val="56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2pPr>
            <a:lvl3pPr indent="-381000" lvl="2" marL="1371600" marR="0" rtl="0" algn="l">
              <a:spcBef>
                <a:spcPts val="48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3pPr>
            <a:lvl4pPr indent="-355600" lvl="3" marL="18288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4pPr>
            <a:lvl5pPr indent="-355600" lvl="4" marL="22860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5pPr>
            <a:lvl6pPr indent="-355600" lvl="5" marL="27432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6pPr>
            <a:lvl7pPr indent="-355600" lvl="6" marL="32004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7pPr>
            <a:lvl8pPr indent="-355600" lvl="7" marL="36576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8pPr>
            <a:lvl9pPr indent="-355600" lvl="8" marL="41148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9pPr>
          </a:lstStyle>
          <a:p/>
        </p:txBody>
      </p:sp>
      <p:sp>
        <p:nvSpPr>
          <p:cNvPr id="12" name="Google Shape;12;p1"/>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marR="0" rtl="0" algn="l">
              <a:spcBef>
                <a:spcPts val="0"/>
              </a:spcBef>
              <a:spcAft>
                <a:spcPts val="0"/>
              </a:spcAft>
              <a:buSzPts val="1400"/>
              <a:buNone/>
              <a:defRPr b="0" i="0" sz="1200" u="none" cap="none" strike="noStrike">
                <a:solidFill>
                  <a:srgbClr val="888888"/>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13" name="Google Shape;13;p1"/>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marR="0" rtl="0" algn="ctr">
              <a:spcBef>
                <a:spcPts val="0"/>
              </a:spcBef>
              <a:spcAft>
                <a:spcPts val="0"/>
              </a:spcAft>
              <a:buSzPts val="1400"/>
              <a:buNone/>
              <a:defRPr b="0" i="0" sz="1200" u="none" cap="none" strike="noStrike">
                <a:solidFill>
                  <a:srgbClr val="888888"/>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14" name="Google Shape;14;p1"/>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buNone/>
              <a:defRPr b="0" i="0" sz="1200" u="none" cap="none" strike="noStrike">
                <a:solidFill>
                  <a:srgbClr val="888888"/>
                </a:solidFill>
                <a:latin typeface="Calibri"/>
                <a:ea typeface="Calibri"/>
                <a:cs typeface="Calibri"/>
                <a:sym typeface="Calibri"/>
              </a:defRPr>
            </a:lvl1pPr>
            <a:lvl2pPr indent="0" lvl="1" marL="0" marR="0" rtl="0" algn="r">
              <a:spcBef>
                <a:spcPts val="0"/>
              </a:spcBef>
              <a:buNone/>
              <a:defRPr b="0" i="0" sz="1200" u="none" cap="none" strike="noStrike">
                <a:solidFill>
                  <a:srgbClr val="888888"/>
                </a:solidFill>
                <a:latin typeface="Calibri"/>
                <a:ea typeface="Calibri"/>
                <a:cs typeface="Calibri"/>
                <a:sym typeface="Calibri"/>
              </a:defRPr>
            </a:lvl2pPr>
            <a:lvl3pPr indent="0" lvl="2" marL="0" marR="0" rtl="0" algn="r">
              <a:spcBef>
                <a:spcPts val="0"/>
              </a:spcBef>
              <a:buNone/>
              <a:defRPr b="0" i="0" sz="1200" u="none" cap="none" strike="noStrike">
                <a:solidFill>
                  <a:srgbClr val="888888"/>
                </a:solidFill>
                <a:latin typeface="Calibri"/>
                <a:ea typeface="Calibri"/>
                <a:cs typeface="Calibri"/>
                <a:sym typeface="Calibri"/>
              </a:defRPr>
            </a:lvl3pPr>
            <a:lvl4pPr indent="0" lvl="3" marL="0" marR="0" rtl="0" algn="r">
              <a:spcBef>
                <a:spcPts val="0"/>
              </a:spcBef>
              <a:buNone/>
              <a:defRPr b="0" i="0" sz="1200" u="none" cap="none" strike="noStrike">
                <a:solidFill>
                  <a:srgbClr val="888888"/>
                </a:solidFill>
                <a:latin typeface="Calibri"/>
                <a:ea typeface="Calibri"/>
                <a:cs typeface="Calibri"/>
                <a:sym typeface="Calibri"/>
              </a:defRPr>
            </a:lvl4pPr>
            <a:lvl5pPr indent="0" lvl="4" marL="0" marR="0" rtl="0" algn="r">
              <a:spcBef>
                <a:spcPts val="0"/>
              </a:spcBef>
              <a:buNone/>
              <a:defRPr b="0" i="0" sz="1200" u="none" cap="none" strike="noStrike">
                <a:solidFill>
                  <a:srgbClr val="888888"/>
                </a:solidFill>
                <a:latin typeface="Calibri"/>
                <a:ea typeface="Calibri"/>
                <a:cs typeface="Calibri"/>
                <a:sym typeface="Calibri"/>
              </a:defRPr>
            </a:lvl5pPr>
            <a:lvl6pPr indent="0" lvl="5" marL="0" marR="0" rtl="0" algn="r">
              <a:spcBef>
                <a:spcPts val="0"/>
              </a:spcBef>
              <a:buNone/>
              <a:defRPr b="0" i="0" sz="1200" u="none" cap="none" strike="noStrike">
                <a:solidFill>
                  <a:srgbClr val="888888"/>
                </a:solidFill>
                <a:latin typeface="Calibri"/>
                <a:ea typeface="Calibri"/>
                <a:cs typeface="Calibri"/>
                <a:sym typeface="Calibri"/>
              </a:defRPr>
            </a:lvl6pPr>
            <a:lvl7pPr indent="0" lvl="6" marL="0" marR="0" rtl="0" algn="r">
              <a:spcBef>
                <a:spcPts val="0"/>
              </a:spcBef>
              <a:buNone/>
              <a:defRPr b="0" i="0" sz="1200" u="none" cap="none" strike="noStrike">
                <a:solidFill>
                  <a:srgbClr val="888888"/>
                </a:solidFill>
                <a:latin typeface="Calibri"/>
                <a:ea typeface="Calibri"/>
                <a:cs typeface="Calibri"/>
                <a:sym typeface="Calibri"/>
              </a:defRPr>
            </a:lvl7pPr>
            <a:lvl8pPr indent="0" lvl="7" marL="0" marR="0" rtl="0" algn="r">
              <a:spcBef>
                <a:spcPts val="0"/>
              </a:spcBef>
              <a:buNone/>
              <a:defRPr b="0" i="0" sz="1200" u="none" cap="none" strike="noStrike">
                <a:solidFill>
                  <a:srgbClr val="888888"/>
                </a:solidFill>
                <a:latin typeface="Calibri"/>
                <a:ea typeface="Calibri"/>
                <a:cs typeface="Calibri"/>
                <a:sym typeface="Calibri"/>
              </a:defRPr>
            </a:lvl8pPr>
            <a:lvl9pPr indent="0" lvl="8" marL="0" marR="0" rtl="0" algn="r">
              <a:spcBef>
                <a:spcPts val="0"/>
              </a:spcBef>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9.png"/><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0.xml"/><Relationship Id="rId3" Type="http://schemas.openxmlformats.org/officeDocument/2006/relationships/image" Target="../media/image11.png"/><Relationship Id="rId4" Type="http://schemas.openxmlformats.org/officeDocument/2006/relationships/image" Target="../media/image15.png"/><Relationship Id="rId5" Type="http://schemas.openxmlformats.org/officeDocument/2006/relationships/image" Target="../media/image25.png"/><Relationship Id="rId6" Type="http://schemas.openxmlformats.org/officeDocument/2006/relationships/image" Target="../media/image21.png"/><Relationship Id="rId7" Type="http://schemas.openxmlformats.org/officeDocument/2006/relationships/image" Target="../media/image17.png"/><Relationship Id="rId8" Type="http://schemas.openxmlformats.org/officeDocument/2006/relationships/image" Target="../media/image22.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1.xml"/><Relationship Id="rId3" Type="http://schemas.openxmlformats.org/officeDocument/2006/relationships/image" Target="../media/image27.png"/><Relationship Id="rId4" Type="http://schemas.openxmlformats.org/officeDocument/2006/relationships/image" Target="../media/image31.png"/><Relationship Id="rId5" Type="http://schemas.openxmlformats.org/officeDocument/2006/relationships/image" Target="../media/image20.png"/><Relationship Id="rId6" Type="http://schemas.openxmlformats.org/officeDocument/2006/relationships/image" Target="../media/image26.png"/><Relationship Id="rId7" Type="http://schemas.openxmlformats.org/officeDocument/2006/relationships/image" Target="../media/image24.png"/><Relationship Id="rId8" Type="http://schemas.openxmlformats.org/officeDocument/2006/relationships/image" Target="../media/image4.png"/></Relationships>
</file>

<file path=ppt/slides/_rels/slide12.xml.rels><?xml version="1.0" encoding="UTF-8" standalone="yes"?><Relationships xmlns="http://schemas.openxmlformats.org/package/2006/relationships"><Relationship Id="rId11" Type="http://schemas.openxmlformats.org/officeDocument/2006/relationships/hyperlink" Target="https://www.instagram.com/bklynfuture/?hl=en" TargetMode="External"/><Relationship Id="rId10" Type="http://schemas.openxmlformats.org/officeDocument/2006/relationships/hyperlink" Target="http://instagram.com/bklynlibrary" TargetMode="External"/><Relationship Id="rId13" Type="http://schemas.openxmlformats.org/officeDocument/2006/relationships/hyperlink" Target="https://www.tiktok.com/@bklynlibrary" TargetMode="External"/><Relationship Id="rId12" Type="http://schemas.openxmlformats.org/officeDocument/2006/relationships/image" Target="../media/image34.png"/><Relationship Id="rId1" Type="http://schemas.openxmlformats.org/officeDocument/2006/relationships/slideLayout" Target="../slideLayouts/slideLayout1.xml"/><Relationship Id="rId2" Type="http://schemas.openxmlformats.org/officeDocument/2006/relationships/notesSlide" Target="../notesSlides/notesSlide12.xml"/><Relationship Id="rId3" Type="http://schemas.openxmlformats.org/officeDocument/2006/relationships/hyperlink" Target="mailto:nhiggins@bklynlibrary.org" TargetMode="External"/><Relationship Id="rId4" Type="http://schemas.openxmlformats.org/officeDocument/2006/relationships/hyperlink" Target="mailto:amikel@bklynlibrary.org" TargetMode="External"/><Relationship Id="rId9" Type="http://schemas.openxmlformats.org/officeDocument/2006/relationships/image" Target="../media/image32.png"/><Relationship Id="rId15" Type="http://schemas.openxmlformats.org/officeDocument/2006/relationships/hyperlink" Target="http://twitter.com/bklynlibrary" TargetMode="External"/><Relationship Id="rId14" Type="http://schemas.openxmlformats.org/officeDocument/2006/relationships/image" Target="../media/image35.png"/><Relationship Id="rId17" Type="http://schemas.openxmlformats.org/officeDocument/2006/relationships/hyperlink" Target="https://www.facebook.com/BrooklynPublicLibrary" TargetMode="External"/><Relationship Id="rId16" Type="http://schemas.openxmlformats.org/officeDocument/2006/relationships/image" Target="../media/image33.png"/><Relationship Id="rId5" Type="http://schemas.openxmlformats.org/officeDocument/2006/relationships/hyperlink" Target="mailto:jgomes@bklynlibrary.org" TargetMode="External"/><Relationship Id="rId6" Type="http://schemas.openxmlformats.org/officeDocument/2006/relationships/hyperlink" Target="mailto:kkeys@bklynlibrary.org" TargetMode="External"/><Relationship Id="rId7" Type="http://schemas.openxmlformats.org/officeDocument/2006/relationships/hyperlink" Target="mailto:lhurwitz@bklynlibrary.org" TargetMode="External"/><Relationship Id="rId8" Type="http://schemas.openxmlformats.org/officeDocument/2006/relationships/hyperlink" Target="mailto:sboismier@bklynlibrary.org"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 Id="rId3" Type="http://schemas.openxmlformats.org/officeDocument/2006/relationships/image" Target="../media/image11.png"/><Relationship Id="rId4" Type="http://schemas.openxmlformats.org/officeDocument/2006/relationships/image" Target="../media/image8.png"/><Relationship Id="rId5" Type="http://schemas.openxmlformats.org/officeDocument/2006/relationships/image" Target="../media/image36.jp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 Id="rId3" Type="http://schemas.openxmlformats.org/officeDocument/2006/relationships/image" Target="../media/image3.png"/><Relationship Id="rId4" Type="http://schemas.openxmlformats.org/officeDocument/2006/relationships/image" Target="../media/image10.png"/><Relationship Id="rId9" Type="http://schemas.openxmlformats.org/officeDocument/2006/relationships/image" Target="../media/image4.png"/><Relationship Id="rId5" Type="http://schemas.openxmlformats.org/officeDocument/2006/relationships/image" Target="../media/image5.png"/><Relationship Id="rId6" Type="http://schemas.openxmlformats.org/officeDocument/2006/relationships/image" Target="../media/image6.png"/><Relationship Id="rId7" Type="http://schemas.openxmlformats.org/officeDocument/2006/relationships/image" Target="../media/image1.png"/><Relationship Id="rId8" Type="http://schemas.openxmlformats.org/officeDocument/2006/relationships/image" Target="../media/image2.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xml"/><Relationship Id="rId3" Type="http://schemas.openxmlformats.org/officeDocument/2006/relationships/image" Target="../media/image3.png"/><Relationship Id="rId4" Type="http://schemas.openxmlformats.org/officeDocument/2006/relationships/hyperlink" Target="mailto:BooksUnbanned@bklynlibrary.org" TargetMode="External"/><Relationship Id="rId5" Type="http://schemas.openxmlformats.org/officeDocument/2006/relationships/image" Target="../media/image2.png"/><Relationship Id="rId6" Type="http://schemas.openxmlformats.org/officeDocument/2006/relationships/image" Target="../media/image4.png"/><Relationship Id="rId7" Type="http://schemas.openxmlformats.org/officeDocument/2006/relationships/image" Target="../media/image13.jp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xml"/><Relationship Id="rId3" Type="http://schemas.openxmlformats.org/officeDocument/2006/relationships/image" Target="../media/image11.png"/><Relationship Id="rId4" Type="http://schemas.openxmlformats.org/officeDocument/2006/relationships/image" Target="../media/image2.png"/><Relationship Id="rId5" Type="http://schemas.openxmlformats.org/officeDocument/2006/relationships/image" Target="../media/image12.jpg"/><Relationship Id="rId6" Type="http://schemas.openxmlformats.org/officeDocument/2006/relationships/image" Target="../media/image4.png"/><Relationship Id="rId7" Type="http://schemas.openxmlformats.org/officeDocument/2006/relationships/image" Target="../media/image18.gif"/></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xml"/><Relationship Id="rId3" Type="http://schemas.openxmlformats.org/officeDocument/2006/relationships/image" Target="../media/image16.png"/><Relationship Id="rId4" Type="http://schemas.openxmlformats.org/officeDocument/2006/relationships/image" Target="../media/image2.png"/><Relationship Id="rId5" Type="http://schemas.openxmlformats.org/officeDocument/2006/relationships/image" Target="../media/image4.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xml"/><Relationship Id="rId3" Type="http://schemas.openxmlformats.org/officeDocument/2006/relationships/image" Target="../media/image11.png"/><Relationship Id="rId4" Type="http://schemas.openxmlformats.org/officeDocument/2006/relationships/image" Target="../media/image28.jpg"/><Relationship Id="rId5" Type="http://schemas.openxmlformats.org/officeDocument/2006/relationships/image" Target="../media/image23.jpg"/><Relationship Id="rId6" Type="http://schemas.openxmlformats.org/officeDocument/2006/relationships/image" Target="../media/image4.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xml"/><Relationship Id="rId3" Type="http://schemas.openxmlformats.org/officeDocument/2006/relationships/image" Target="../media/image11.png"/><Relationship Id="rId4" Type="http://schemas.openxmlformats.org/officeDocument/2006/relationships/image" Target="../media/image19.jpg"/><Relationship Id="rId5" Type="http://schemas.openxmlformats.org/officeDocument/2006/relationships/image" Target="../media/image14.jpg"/><Relationship Id="rId6" Type="http://schemas.openxmlformats.org/officeDocument/2006/relationships/image" Target="../media/image29.jpg"/><Relationship Id="rId7" Type="http://schemas.openxmlformats.org/officeDocument/2006/relationships/image" Target="../media/image4.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xml"/><Relationship Id="rId3" Type="http://schemas.openxmlformats.org/officeDocument/2006/relationships/image" Target="../media/image11.png"/><Relationship Id="rId4" Type="http://schemas.openxmlformats.org/officeDocument/2006/relationships/image" Target="../media/image4.png"/><Relationship Id="rId5" Type="http://schemas.openxmlformats.org/officeDocument/2006/relationships/image" Target="../media/image2.png"/><Relationship Id="rId6" Type="http://schemas.openxmlformats.org/officeDocument/2006/relationships/image" Target="../media/image30.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88" name="Shape 88"/>
        <p:cNvGrpSpPr/>
        <p:nvPr/>
      </p:nvGrpSpPr>
      <p:grpSpPr>
        <a:xfrm>
          <a:off x="0" y="0"/>
          <a:ext cx="0" cy="0"/>
          <a:chOff x="0" y="0"/>
          <a:chExt cx="0" cy="0"/>
        </a:xfrm>
      </p:grpSpPr>
      <p:sp>
        <p:nvSpPr>
          <p:cNvPr id="89" name="Google Shape;89;p13"/>
          <p:cNvSpPr/>
          <p:nvPr/>
        </p:nvSpPr>
        <p:spPr>
          <a:xfrm>
            <a:off x="4257600" y="574275"/>
            <a:ext cx="9772801" cy="5057424"/>
          </a:xfrm>
          <a:custGeom>
            <a:rect b="b" l="l" r="r" t="t"/>
            <a:pathLst>
              <a:path extrusionOk="0" h="5057424" w="9772801">
                <a:moveTo>
                  <a:pt x="0" y="0"/>
                </a:moveTo>
                <a:lnTo>
                  <a:pt x="9772800" y="0"/>
                </a:lnTo>
                <a:lnTo>
                  <a:pt x="9772800" y="5057425"/>
                </a:lnTo>
                <a:lnTo>
                  <a:pt x="0" y="5057425"/>
                </a:lnTo>
                <a:lnTo>
                  <a:pt x="0" y="0"/>
                </a:lnTo>
                <a:close/>
              </a:path>
            </a:pathLst>
          </a:custGeom>
          <a:blipFill rotWithShape="1">
            <a:blip r:embed="rId3">
              <a:alphaModFix/>
            </a:blip>
            <a:stretch>
              <a:fillRect b="0" l="0" r="0" t="0"/>
            </a:stretch>
          </a:blipFill>
          <a:ln>
            <a:noFill/>
          </a:ln>
        </p:spPr>
      </p:sp>
      <p:sp>
        <p:nvSpPr>
          <p:cNvPr id="90" name="Google Shape;90;p13"/>
          <p:cNvSpPr/>
          <p:nvPr/>
        </p:nvSpPr>
        <p:spPr>
          <a:xfrm>
            <a:off x="584786" y="8705993"/>
            <a:ext cx="2519232" cy="1104614"/>
          </a:xfrm>
          <a:custGeom>
            <a:rect b="b" l="l" r="r" t="t"/>
            <a:pathLst>
              <a:path extrusionOk="0" h="1104614" w="2519232">
                <a:moveTo>
                  <a:pt x="0" y="0"/>
                </a:moveTo>
                <a:lnTo>
                  <a:pt x="2519232" y="0"/>
                </a:lnTo>
                <a:lnTo>
                  <a:pt x="2519232" y="1104614"/>
                </a:lnTo>
                <a:lnTo>
                  <a:pt x="0" y="1104614"/>
                </a:lnTo>
                <a:lnTo>
                  <a:pt x="0" y="0"/>
                </a:lnTo>
                <a:close/>
              </a:path>
            </a:pathLst>
          </a:custGeom>
          <a:blipFill rotWithShape="1">
            <a:blip r:embed="rId4">
              <a:alphaModFix/>
            </a:blip>
            <a:stretch>
              <a:fillRect b="0" l="0" r="0" t="0"/>
            </a:stretch>
          </a:blipFill>
          <a:ln>
            <a:noFill/>
          </a:ln>
        </p:spPr>
      </p:sp>
      <p:sp>
        <p:nvSpPr>
          <p:cNvPr id="91" name="Google Shape;91;p13"/>
          <p:cNvSpPr txBox="1"/>
          <p:nvPr/>
        </p:nvSpPr>
        <p:spPr>
          <a:xfrm>
            <a:off x="3646545" y="6152639"/>
            <a:ext cx="11278615" cy="943769"/>
          </a:xfrm>
          <a:prstGeom prst="rect">
            <a:avLst/>
          </a:prstGeom>
          <a:noFill/>
          <a:ln>
            <a:noFill/>
          </a:ln>
        </p:spPr>
        <p:txBody>
          <a:bodyPr anchorCtr="0" anchor="t" bIns="0" lIns="0" spcFirstLastPara="1" rIns="0" wrap="square" tIns="0">
            <a:spAutoFit/>
          </a:bodyPr>
          <a:lstStyle/>
          <a:p>
            <a:pPr indent="0" lvl="0" marL="0" marR="0" rtl="0" algn="ctr">
              <a:lnSpc>
                <a:spcPct val="140007"/>
              </a:lnSpc>
              <a:spcBef>
                <a:spcPts val="0"/>
              </a:spcBef>
              <a:spcAft>
                <a:spcPts val="0"/>
              </a:spcAft>
              <a:buNone/>
            </a:pPr>
            <a:r>
              <a:rPr b="0" i="0" lang="en-US" sz="5499" u="none" cap="none" strike="noStrike">
                <a:solidFill>
                  <a:srgbClr val="0040FF"/>
                </a:solidFill>
                <a:latin typeface="Arial"/>
                <a:ea typeface="Arial"/>
                <a:cs typeface="Arial"/>
                <a:sym typeface="Arial"/>
              </a:rPr>
              <a:t>Libraries Resisting Censorship</a:t>
            </a:r>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54" name="Shape 254"/>
        <p:cNvGrpSpPr/>
        <p:nvPr/>
      </p:nvGrpSpPr>
      <p:grpSpPr>
        <a:xfrm>
          <a:off x="0" y="0"/>
          <a:ext cx="0" cy="0"/>
          <a:chOff x="0" y="0"/>
          <a:chExt cx="0" cy="0"/>
        </a:xfrm>
      </p:grpSpPr>
      <p:sp>
        <p:nvSpPr>
          <p:cNvPr id="255" name="Google Shape;255;p22"/>
          <p:cNvSpPr/>
          <p:nvPr/>
        </p:nvSpPr>
        <p:spPr>
          <a:xfrm>
            <a:off x="1705536" y="1286703"/>
            <a:ext cx="5188366" cy="566004"/>
          </a:xfrm>
          <a:custGeom>
            <a:rect b="b" l="l" r="r" t="t"/>
            <a:pathLst>
              <a:path extrusionOk="0" h="566004" w="5188366">
                <a:moveTo>
                  <a:pt x="0" y="0"/>
                </a:moveTo>
                <a:lnTo>
                  <a:pt x="5188366" y="0"/>
                </a:lnTo>
                <a:lnTo>
                  <a:pt x="5188366" y="566004"/>
                </a:lnTo>
                <a:lnTo>
                  <a:pt x="0" y="566004"/>
                </a:lnTo>
                <a:lnTo>
                  <a:pt x="0" y="0"/>
                </a:lnTo>
                <a:close/>
              </a:path>
            </a:pathLst>
          </a:custGeom>
          <a:blipFill rotWithShape="1">
            <a:blip r:embed="rId3">
              <a:alphaModFix/>
            </a:blip>
            <a:stretch>
              <a:fillRect b="0" l="0" r="0" t="0"/>
            </a:stretch>
          </a:blipFill>
          <a:ln>
            <a:noFill/>
          </a:ln>
        </p:spPr>
      </p:sp>
      <p:sp>
        <p:nvSpPr>
          <p:cNvPr id="256" name="Google Shape;256;p22"/>
          <p:cNvSpPr/>
          <p:nvPr/>
        </p:nvSpPr>
        <p:spPr>
          <a:xfrm>
            <a:off x="6170023" y="6577754"/>
            <a:ext cx="5709974" cy="2518512"/>
          </a:xfrm>
          <a:custGeom>
            <a:rect b="b" l="l" r="r" t="t"/>
            <a:pathLst>
              <a:path extrusionOk="0" h="3640485" w="6471974">
                <a:moveTo>
                  <a:pt x="0" y="0"/>
                </a:moveTo>
                <a:lnTo>
                  <a:pt x="6471974" y="0"/>
                </a:lnTo>
                <a:lnTo>
                  <a:pt x="6471974" y="3640485"/>
                </a:lnTo>
                <a:lnTo>
                  <a:pt x="0" y="3640485"/>
                </a:lnTo>
                <a:lnTo>
                  <a:pt x="0" y="0"/>
                </a:lnTo>
                <a:close/>
              </a:path>
            </a:pathLst>
          </a:custGeom>
          <a:blipFill rotWithShape="1">
            <a:blip r:embed="rId4">
              <a:alphaModFix/>
            </a:blip>
            <a:stretch>
              <a:fillRect b="0" l="0" r="0" t="0"/>
            </a:stretch>
          </a:blipFill>
          <a:ln>
            <a:noFill/>
          </a:ln>
        </p:spPr>
      </p:sp>
      <p:sp>
        <p:nvSpPr>
          <p:cNvPr id="257" name="Google Shape;257;p22"/>
          <p:cNvSpPr/>
          <p:nvPr/>
        </p:nvSpPr>
        <p:spPr>
          <a:xfrm>
            <a:off x="533400" y="2102587"/>
            <a:ext cx="5411276" cy="6757364"/>
          </a:xfrm>
          <a:custGeom>
            <a:rect b="b" l="l" r="r" t="t"/>
            <a:pathLst>
              <a:path extrusionOk="0" h="6757364" w="5411276">
                <a:moveTo>
                  <a:pt x="0" y="0"/>
                </a:moveTo>
                <a:lnTo>
                  <a:pt x="5411276" y="0"/>
                </a:lnTo>
                <a:lnTo>
                  <a:pt x="5411276" y="6757365"/>
                </a:lnTo>
                <a:lnTo>
                  <a:pt x="0" y="6757365"/>
                </a:lnTo>
                <a:lnTo>
                  <a:pt x="0" y="0"/>
                </a:lnTo>
                <a:close/>
              </a:path>
            </a:pathLst>
          </a:custGeom>
          <a:blipFill rotWithShape="1">
            <a:blip r:embed="rId5">
              <a:alphaModFix/>
            </a:blip>
            <a:stretch>
              <a:fillRect b="0" l="0" r="0" t="0"/>
            </a:stretch>
          </a:blipFill>
          <a:ln>
            <a:noFill/>
          </a:ln>
        </p:spPr>
      </p:sp>
      <p:sp>
        <p:nvSpPr>
          <p:cNvPr id="258" name="Google Shape;258;p22"/>
          <p:cNvSpPr/>
          <p:nvPr/>
        </p:nvSpPr>
        <p:spPr>
          <a:xfrm>
            <a:off x="6170023" y="2102587"/>
            <a:ext cx="9755777" cy="1926465"/>
          </a:xfrm>
          <a:custGeom>
            <a:rect b="b" l="l" r="r" t="t"/>
            <a:pathLst>
              <a:path extrusionOk="0" h="2323514" w="10912788">
                <a:moveTo>
                  <a:pt x="0" y="0"/>
                </a:moveTo>
                <a:lnTo>
                  <a:pt x="10912788" y="0"/>
                </a:lnTo>
                <a:lnTo>
                  <a:pt x="10912788" y="2323515"/>
                </a:lnTo>
                <a:lnTo>
                  <a:pt x="0" y="2323515"/>
                </a:lnTo>
                <a:lnTo>
                  <a:pt x="0" y="0"/>
                </a:lnTo>
                <a:close/>
              </a:path>
            </a:pathLst>
          </a:custGeom>
          <a:blipFill rotWithShape="1">
            <a:blip r:embed="rId6">
              <a:alphaModFix/>
            </a:blip>
            <a:stretch>
              <a:fillRect b="0" l="0" r="0" t="0"/>
            </a:stretch>
          </a:blipFill>
          <a:ln>
            <a:noFill/>
          </a:ln>
        </p:spPr>
      </p:sp>
      <p:sp>
        <p:nvSpPr>
          <p:cNvPr id="259" name="Google Shape;259;p22"/>
          <p:cNvSpPr/>
          <p:nvPr/>
        </p:nvSpPr>
        <p:spPr>
          <a:xfrm>
            <a:off x="6171461" y="4331484"/>
            <a:ext cx="9267199" cy="1926465"/>
          </a:xfrm>
          <a:custGeom>
            <a:rect b="b" l="l" r="r" t="t"/>
            <a:pathLst>
              <a:path extrusionOk="0" h="2597114" w="9988902">
                <a:moveTo>
                  <a:pt x="0" y="0"/>
                </a:moveTo>
                <a:lnTo>
                  <a:pt x="9988902" y="0"/>
                </a:lnTo>
                <a:lnTo>
                  <a:pt x="9988902" y="2597114"/>
                </a:lnTo>
                <a:lnTo>
                  <a:pt x="0" y="2597114"/>
                </a:lnTo>
                <a:lnTo>
                  <a:pt x="0" y="0"/>
                </a:lnTo>
                <a:close/>
              </a:path>
            </a:pathLst>
          </a:custGeom>
          <a:blipFill rotWithShape="1">
            <a:blip r:embed="rId7">
              <a:alphaModFix/>
            </a:blip>
            <a:stretch>
              <a:fillRect b="0" l="0" r="0" t="0"/>
            </a:stretch>
          </a:blipFill>
          <a:ln>
            <a:noFill/>
          </a:ln>
        </p:spPr>
      </p:sp>
      <p:sp>
        <p:nvSpPr>
          <p:cNvPr id="260" name="Google Shape;260;p22"/>
          <p:cNvSpPr txBox="1"/>
          <p:nvPr/>
        </p:nvSpPr>
        <p:spPr>
          <a:xfrm>
            <a:off x="1864133" y="467553"/>
            <a:ext cx="14528378" cy="819150"/>
          </a:xfrm>
          <a:prstGeom prst="rect">
            <a:avLst/>
          </a:prstGeom>
          <a:noFill/>
          <a:ln>
            <a:noFill/>
          </a:ln>
        </p:spPr>
        <p:txBody>
          <a:bodyPr anchorCtr="0" anchor="t" bIns="0" lIns="0" spcFirstLastPara="1" rIns="0" wrap="square" tIns="0">
            <a:spAutoFit/>
          </a:bodyPr>
          <a:lstStyle/>
          <a:p>
            <a:pPr indent="0" lvl="0" marL="0" marR="0" rtl="0" algn="l">
              <a:lnSpc>
                <a:spcPct val="120000"/>
              </a:lnSpc>
              <a:spcBef>
                <a:spcPts val="0"/>
              </a:spcBef>
              <a:spcAft>
                <a:spcPts val="0"/>
              </a:spcAft>
              <a:buNone/>
            </a:pPr>
            <a:r>
              <a:rPr lang="en-US" sz="5400">
                <a:solidFill>
                  <a:srgbClr val="000000"/>
                </a:solidFill>
                <a:latin typeface="Arial"/>
                <a:ea typeface="Arial"/>
                <a:cs typeface="Arial"/>
                <a:sym typeface="Arial"/>
              </a:rPr>
              <a:t>Books Unbanned Coalition</a:t>
            </a:r>
            <a:endParaRPr/>
          </a:p>
        </p:txBody>
      </p:sp>
      <p:pic>
        <p:nvPicPr>
          <p:cNvPr descr="A red and black logo&#10;&#10;Description automatically generated" id="261" name="Google Shape;261;p22"/>
          <p:cNvPicPr preferRelativeResize="0"/>
          <p:nvPr/>
        </p:nvPicPr>
        <p:blipFill rotWithShape="1">
          <a:blip r:embed="rId8">
            <a:alphaModFix/>
          </a:blip>
          <a:srcRect b="0" l="0" r="0" t="0"/>
          <a:stretch/>
        </p:blipFill>
        <p:spPr>
          <a:xfrm>
            <a:off x="12318884" y="6577754"/>
            <a:ext cx="2518513" cy="2518513"/>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66" name="Shape 266"/>
        <p:cNvGrpSpPr/>
        <p:nvPr/>
      </p:nvGrpSpPr>
      <p:grpSpPr>
        <a:xfrm>
          <a:off x="0" y="0"/>
          <a:ext cx="0" cy="0"/>
          <a:chOff x="0" y="0"/>
          <a:chExt cx="0" cy="0"/>
        </a:xfrm>
      </p:grpSpPr>
      <p:sp>
        <p:nvSpPr>
          <p:cNvPr id="267" name="Google Shape;267;p23"/>
          <p:cNvSpPr/>
          <p:nvPr/>
        </p:nvSpPr>
        <p:spPr>
          <a:xfrm rot="-1118636">
            <a:off x="1713299" y="1091956"/>
            <a:ext cx="6662430" cy="5947733"/>
          </a:xfrm>
          <a:custGeom>
            <a:rect b="b" l="l" r="r" t="t"/>
            <a:pathLst>
              <a:path extrusionOk="0" h="5947733" w="6662430">
                <a:moveTo>
                  <a:pt x="0" y="0"/>
                </a:moveTo>
                <a:lnTo>
                  <a:pt x="6662430" y="0"/>
                </a:lnTo>
                <a:lnTo>
                  <a:pt x="6662430" y="5947733"/>
                </a:lnTo>
                <a:lnTo>
                  <a:pt x="0" y="5947733"/>
                </a:lnTo>
                <a:lnTo>
                  <a:pt x="0" y="0"/>
                </a:lnTo>
                <a:close/>
              </a:path>
            </a:pathLst>
          </a:custGeom>
          <a:blipFill rotWithShape="1">
            <a:blip r:embed="rId3">
              <a:alphaModFix/>
            </a:blip>
            <a:stretch>
              <a:fillRect b="0" l="0" r="0" t="0"/>
            </a:stretch>
          </a:blipFill>
          <a:ln>
            <a:noFill/>
          </a:ln>
        </p:spPr>
      </p:sp>
      <p:sp>
        <p:nvSpPr>
          <p:cNvPr id="268" name="Google Shape;268;p23"/>
          <p:cNvSpPr txBox="1"/>
          <p:nvPr/>
        </p:nvSpPr>
        <p:spPr>
          <a:xfrm rot="-1136296">
            <a:off x="2068337" y="1615119"/>
            <a:ext cx="5471292" cy="2918136"/>
          </a:xfrm>
          <a:prstGeom prst="rect">
            <a:avLst/>
          </a:prstGeom>
          <a:noFill/>
          <a:ln>
            <a:noFill/>
          </a:ln>
        </p:spPr>
        <p:txBody>
          <a:bodyPr anchorCtr="0" anchor="t" bIns="0" lIns="0" spcFirstLastPara="1" rIns="0" wrap="square" tIns="0">
            <a:spAutoFit/>
          </a:bodyPr>
          <a:lstStyle/>
          <a:p>
            <a:pPr indent="0" lvl="0" marL="0" marR="0" rtl="0" algn="ctr">
              <a:lnSpc>
                <a:spcPct val="140002"/>
              </a:lnSpc>
              <a:spcBef>
                <a:spcPts val="0"/>
              </a:spcBef>
              <a:spcAft>
                <a:spcPts val="0"/>
              </a:spcAft>
              <a:buNone/>
            </a:pPr>
            <a:r>
              <a:rPr lang="en-US" sz="16929">
                <a:solidFill>
                  <a:srgbClr val="000000"/>
                </a:solidFill>
                <a:latin typeface="Arial"/>
                <a:ea typeface="Arial"/>
                <a:cs typeface="Arial"/>
                <a:sym typeface="Arial"/>
              </a:rPr>
              <a:t>Q&amp;A</a:t>
            </a:r>
            <a:endParaRPr/>
          </a:p>
        </p:txBody>
      </p:sp>
      <p:sp>
        <p:nvSpPr>
          <p:cNvPr id="269" name="Google Shape;269;p23"/>
          <p:cNvSpPr/>
          <p:nvPr/>
        </p:nvSpPr>
        <p:spPr>
          <a:xfrm>
            <a:off x="8337437" y="4674887"/>
            <a:ext cx="6244876" cy="4848295"/>
          </a:xfrm>
          <a:custGeom>
            <a:rect b="b" l="l" r="r" t="t"/>
            <a:pathLst>
              <a:path extrusionOk="0" h="4848295" w="6244876">
                <a:moveTo>
                  <a:pt x="0" y="0"/>
                </a:moveTo>
                <a:lnTo>
                  <a:pt x="6244876" y="0"/>
                </a:lnTo>
                <a:lnTo>
                  <a:pt x="6244876" y="4848294"/>
                </a:lnTo>
                <a:lnTo>
                  <a:pt x="0" y="4848294"/>
                </a:lnTo>
                <a:lnTo>
                  <a:pt x="0" y="0"/>
                </a:lnTo>
                <a:close/>
              </a:path>
            </a:pathLst>
          </a:custGeom>
          <a:blipFill rotWithShape="1">
            <a:blip r:embed="rId4">
              <a:alphaModFix/>
            </a:blip>
            <a:stretch>
              <a:fillRect b="0" l="0" r="0" t="0"/>
            </a:stretch>
          </a:blipFill>
          <a:ln>
            <a:noFill/>
          </a:ln>
        </p:spPr>
      </p:sp>
      <p:sp>
        <p:nvSpPr>
          <p:cNvPr id="270" name="Google Shape;270;p23"/>
          <p:cNvSpPr/>
          <p:nvPr/>
        </p:nvSpPr>
        <p:spPr>
          <a:xfrm>
            <a:off x="10128683" y="3285591"/>
            <a:ext cx="3743235" cy="4114800"/>
          </a:xfrm>
          <a:custGeom>
            <a:rect b="b" l="l" r="r" t="t"/>
            <a:pathLst>
              <a:path extrusionOk="0" h="4114800" w="3743235">
                <a:moveTo>
                  <a:pt x="0" y="0"/>
                </a:moveTo>
                <a:lnTo>
                  <a:pt x="3743235" y="0"/>
                </a:lnTo>
                <a:lnTo>
                  <a:pt x="3743235" y="4114800"/>
                </a:lnTo>
                <a:lnTo>
                  <a:pt x="0" y="4114800"/>
                </a:lnTo>
                <a:lnTo>
                  <a:pt x="0" y="0"/>
                </a:lnTo>
                <a:close/>
              </a:path>
            </a:pathLst>
          </a:custGeom>
          <a:blipFill rotWithShape="1">
            <a:blip r:embed="rId5">
              <a:alphaModFix/>
            </a:blip>
            <a:stretch>
              <a:fillRect b="0" l="0" r="0" t="0"/>
            </a:stretch>
          </a:blipFill>
          <a:ln>
            <a:noFill/>
          </a:ln>
        </p:spPr>
      </p:sp>
      <p:sp>
        <p:nvSpPr>
          <p:cNvPr id="271" name="Google Shape;271;p23"/>
          <p:cNvSpPr/>
          <p:nvPr/>
        </p:nvSpPr>
        <p:spPr>
          <a:xfrm rot="-7738104">
            <a:off x="9353530" y="6981853"/>
            <a:ext cx="1550307" cy="1220514"/>
          </a:xfrm>
          <a:custGeom>
            <a:rect b="b" l="l" r="r" t="t"/>
            <a:pathLst>
              <a:path extrusionOk="0" h="1220514" w="1550307">
                <a:moveTo>
                  <a:pt x="0" y="0"/>
                </a:moveTo>
                <a:lnTo>
                  <a:pt x="1550307" y="0"/>
                </a:lnTo>
                <a:lnTo>
                  <a:pt x="1550307" y="1220514"/>
                </a:lnTo>
                <a:lnTo>
                  <a:pt x="0" y="1220514"/>
                </a:lnTo>
                <a:lnTo>
                  <a:pt x="0" y="0"/>
                </a:lnTo>
                <a:close/>
              </a:path>
            </a:pathLst>
          </a:custGeom>
          <a:blipFill rotWithShape="1">
            <a:blip r:embed="rId6">
              <a:alphaModFix/>
            </a:blip>
            <a:stretch>
              <a:fillRect b="0" l="0" r="0" t="0"/>
            </a:stretch>
          </a:blipFill>
          <a:ln>
            <a:noFill/>
          </a:ln>
        </p:spPr>
      </p:sp>
      <p:sp>
        <p:nvSpPr>
          <p:cNvPr id="272" name="Google Shape;272;p23"/>
          <p:cNvSpPr/>
          <p:nvPr/>
        </p:nvSpPr>
        <p:spPr>
          <a:xfrm>
            <a:off x="11782067" y="7592110"/>
            <a:ext cx="1068764" cy="960552"/>
          </a:xfrm>
          <a:custGeom>
            <a:rect b="b" l="l" r="r" t="t"/>
            <a:pathLst>
              <a:path extrusionOk="0" h="960552" w="1068764">
                <a:moveTo>
                  <a:pt x="0" y="0"/>
                </a:moveTo>
                <a:lnTo>
                  <a:pt x="1068764" y="0"/>
                </a:lnTo>
                <a:lnTo>
                  <a:pt x="1068764" y="960552"/>
                </a:lnTo>
                <a:lnTo>
                  <a:pt x="0" y="960552"/>
                </a:lnTo>
                <a:lnTo>
                  <a:pt x="0" y="0"/>
                </a:lnTo>
                <a:close/>
              </a:path>
            </a:pathLst>
          </a:custGeom>
          <a:blipFill rotWithShape="1">
            <a:blip r:embed="rId7">
              <a:alphaModFix/>
            </a:blip>
            <a:stretch>
              <a:fillRect b="0" l="0" r="0" t="0"/>
            </a:stretch>
          </a:blipFill>
          <a:ln>
            <a:noFill/>
          </a:ln>
        </p:spPr>
      </p:sp>
      <p:sp>
        <p:nvSpPr>
          <p:cNvPr id="273" name="Google Shape;273;p23"/>
          <p:cNvSpPr/>
          <p:nvPr/>
        </p:nvSpPr>
        <p:spPr>
          <a:xfrm>
            <a:off x="376126" y="9072292"/>
            <a:ext cx="1848074" cy="810330"/>
          </a:xfrm>
          <a:custGeom>
            <a:rect b="b" l="l" r="r" t="t"/>
            <a:pathLst>
              <a:path extrusionOk="0" h="810330" w="1848074">
                <a:moveTo>
                  <a:pt x="0" y="0"/>
                </a:moveTo>
                <a:lnTo>
                  <a:pt x="1848075" y="0"/>
                </a:lnTo>
                <a:lnTo>
                  <a:pt x="1848075" y="810330"/>
                </a:lnTo>
                <a:lnTo>
                  <a:pt x="0" y="810330"/>
                </a:lnTo>
                <a:lnTo>
                  <a:pt x="0" y="0"/>
                </a:lnTo>
                <a:close/>
              </a:path>
            </a:pathLst>
          </a:custGeom>
          <a:blipFill rotWithShape="1">
            <a:blip r:embed="rId8">
              <a:alphaModFix/>
            </a:blip>
            <a:stretch>
              <a:fillRect b="0" l="0" r="0" t="0"/>
            </a:stretch>
          </a:blipFill>
          <a:ln>
            <a:noFill/>
          </a:ln>
        </p:spPr>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78" name="Shape 278"/>
        <p:cNvGrpSpPr/>
        <p:nvPr/>
      </p:nvGrpSpPr>
      <p:grpSpPr>
        <a:xfrm>
          <a:off x="0" y="0"/>
          <a:ext cx="0" cy="0"/>
          <a:chOff x="0" y="0"/>
          <a:chExt cx="0" cy="0"/>
        </a:xfrm>
      </p:grpSpPr>
      <p:sp>
        <p:nvSpPr>
          <p:cNvPr id="279" name="Google Shape;279;p24"/>
          <p:cNvSpPr txBox="1"/>
          <p:nvPr/>
        </p:nvSpPr>
        <p:spPr>
          <a:xfrm>
            <a:off x="6520795" y="666325"/>
            <a:ext cx="4849487" cy="1130288"/>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lang="en-US" sz="6500">
                <a:solidFill>
                  <a:srgbClr val="000000"/>
                </a:solidFill>
                <a:latin typeface="Arial"/>
                <a:ea typeface="Arial"/>
                <a:cs typeface="Arial"/>
                <a:sym typeface="Arial"/>
              </a:rPr>
              <a:t>Contact Us</a:t>
            </a:r>
            <a:endParaRPr/>
          </a:p>
        </p:txBody>
      </p:sp>
      <p:sp>
        <p:nvSpPr>
          <p:cNvPr id="280" name="Google Shape;280;p24"/>
          <p:cNvSpPr txBox="1"/>
          <p:nvPr/>
        </p:nvSpPr>
        <p:spPr>
          <a:xfrm>
            <a:off x="1470377" y="2148152"/>
            <a:ext cx="4642200" cy="1385400"/>
          </a:xfrm>
          <a:prstGeom prst="rect">
            <a:avLst/>
          </a:prstGeom>
          <a:noFill/>
          <a:ln>
            <a:noFill/>
          </a:ln>
        </p:spPr>
        <p:txBody>
          <a:bodyPr anchorCtr="0" anchor="t" bIns="0" lIns="0" spcFirstLastPara="1" rIns="0" wrap="square" tIns="0">
            <a:spAutoFit/>
          </a:bodyPr>
          <a:lstStyle/>
          <a:p>
            <a:pPr indent="0" lvl="0" marL="0" marR="0" rtl="0" algn="l">
              <a:lnSpc>
                <a:spcPct val="100000"/>
              </a:lnSpc>
              <a:spcBef>
                <a:spcPts val="0"/>
              </a:spcBef>
              <a:spcAft>
                <a:spcPts val="0"/>
              </a:spcAft>
              <a:buNone/>
            </a:pPr>
            <a:r>
              <a:rPr lang="en-US" sz="3000">
                <a:solidFill>
                  <a:srgbClr val="000000"/>
                </a:solidFill>
                <a:latin typeface="Arial"/>
                <a:ea typeface="Arial"/>
                <a:cs typeface="Arial"/>
                <a:sym typeface="Arial"/>
              </a:rPr>
              <a:t>Nick Higgins</a:t>
            </a:r>
            <a:endParaRPr/>
          </a:p>
          <a:p>
            <a:pPr indent="0" lvl="0" marL="0" marR="0" rtl="0" algn="l">
              <a:lnSpc>
                <a:spcPct val="100000"/>
              </a:lnSpc>
              <a:spcBef>
                <a:spcPts val="0"/>
              </a:spcBef>
              <a:spcAft>
                <a:spcPts val="0"/>
              </a:spcAft>
              <a:buNone/>
            </a:pPr>
            <a:r>
              <a:rPr lang="en-US" sz="3000">
                <a:solidFill>
                  <a:srgbClr val="000000"/>
                </a:solidFill>
                <a:latin typeface="Arial"/>
                <a:ea typeface="Arial"/>
                <a:cs typeface="Arial"/>
                <a:sym typeface="Arial"/>
              </a:rPr>
              <a:t>Chief Librarian</a:t>
            </a:r>
            <a:endParaRPr/>
          </a:p>
          <a:p>
            <a:pPr indent="0" lvl="0" marL="0" marR="0" rtl="0" algn="ctr">
              <a:lnSpc>
                <a:spcPct val="100000"/>
              </a:lnSpc>
              <a:spcBef>
                <a:spcPts val="0"/>
              </a:spcBef>
              <a:spcAft>
                <a:spcPts val="0"/>
              </a:spcAft>
              <a:buNone/>
            </a:pPr>
            <a:r>
              <a:rPr lang="en-US" sz="3000" u="sng">
                <a:solidFill>
                  <a:srgbClr val="000000"/>
                </a:solidFill>
                <a:latin typeface="Arial"/>
                <a:ea typeface="Arial"/>
                <a:cs typeface="Arial"/>
                <a:sym typeface="Arial"/>
                <a:hlinkClick r:id="rId3">
                  <a:extLst>
                    <a:ext uri="{A12FA001-AC4F-418D-AE19-62706E023703}">
                      <ahyp:hlinkClr val="tx"/>
                    </a:ext>
                  </a:extLst>
                </a:hlinkClick>
              </a:rPr>
              <a:t>nhiggins@bklynlibrary.org</a:t>
            </a:r>
            <a:endParaRPr/>
          </a:p>
        </p:txBody>
      </p:sp>
      <p:sp>
        <p:nvSpPr>
          <p:cNvPr id="281" name="Google Shape;281;p24"/>
          <p:cNvSpPr txBox="1"/>
          <p:nvPr/>
        </p:nvSpPr>
        <p:spPr>
          <a:xfrm>
            <a:off x="10298388" y="2135919"/>
            <a:ext cx="6563100" cy="1385400"/>
          </a:xfrm>
          <a:prstGeom prst="rect">
            <a:avLst/>
          </a:prstGeom>
          <a:noFill/>
          <a:ln>
            <a:noFill/>
          </a:ln>
        </p:spPr>
        <p:txBody>
          <a:bodyPr anchorCtr="0" anchor="t" bIns="0" lIns="0" spcFirstLastPara="1" rIns="0" wrap="square" tIns="0">
            <a:spAutoFit/>
          </a:bodyPr>
          <a:lstStyle/>
          <a:p>
            <a:pPr indent="0" lvl="0" marL="0" marR="0" rtl="0" algn="l">
              <a:lnSpc>
                <a:spcPct val="100000"/>
              </a:lnSpc>
              <a:spcBef>
                <a:spcPts val="0"/>
              </a:spcBef>
              <a:spcAft>
                <a:spcPts val="0"/>
              </a:spcAft>
              <a:buNone/>
            </a:pPr>
            <a:r>
              <a:rPr lang="en-US" sz="3000">
                <a:solidFill>
                  <a:srgbClr val="000000"/>
                </a:solidFill>
                <a:latin typeface="Arial"/>
                <a:ea typeface="Arial"/>
                <a:cs typeface="Arial"/>
                <a:sym typeface="Arial"/>
              </a:rPr>
              <a:t>Amy Mikel</a:t>
            </a:r>
            <a:endParaRPr/>
          </a:p>
          <a:p>
            <a:pPr indent="0" lvl="0" marL="0" marR="0" rtl="0" algn="l">
              <a:lnSpc>
                <a:spcPct val="100000"/>
              </a:lnSpc>
              <a:spcBef>
                <a:spcPts val="0"/>
              </a:spcBef>
              <a:spcAft>
                <a:spcPts val="0"/>
              </a:spcAft>
              <a:buNone/>
            </a:pPr>
            <a:r>
              <a:rPr lang="en-US" sz="3000">
                <a:solidFill>
                  <a:srgbClr val="000000"/>
                </a:solidFill>
                <a:latin typeface="Arial"/>
                <a:ea typeface="Arial"/>
                <a:cs typeface="Arial"/>
                <a:sym typeface="Arial"/>
              </a:rPr>
              <a:t>Director, Customer Experience</a:t>
            </a:r>
            <a:endParaRPr/>
          </a:p>
          <a:p>
            <a:pPr indent="0" lvl="0" marL="0" marR="0" rtl="0" algn="l">
              <a:lnSpc>
                <a:spcPct val="100000"/>
              </a:lnSpc>
              <a:spcBef>
                <a:spcPts val="0"/>
              </a:spcBef>
              <a:spcAft>
                <a:spcPts val="0"/>
              </a:spcAft>
              <a:buNone/>
            </a:pPr>
            <a:r>
              <a:rPr lang="en-US" sz="3000" u="sng">
                <a:solidFill>
                  <a:srgbClr val="000000"/>
                </a:solidFill>
                <a:latin typeface="Arial"/>
                <a:ea typeface="Arial"/>
                <a:cs typeface="Arial"/>
                <a:sym typeface="Arial"/>
                <a:hlinkClick r:id="rId4">
                  <a:extLst>
                    <a:ext uri="{A12FA001-AC4F-418D-AE19-62706E023703}">
                      <ahyp:hlinkClr val="tx"/>
                    </a:ext>
                  </a:extLst>
                </a:hlinkClick>
              </a:rPr>
              <a:t>amikel@bklynlibrary.org</a:t>
            </a:r>
            <a:endParaRPr/>
          </a:p>
        </p:txBody>
      </p:sp>
      <p:sp>
        <p:nvSpPr>
          <p:cNvPr id="282" name="Google Shape;282;p24"/>
          <p:cNvSpPr txBox="1"/>
          <p:nvPr/>
        </p:nvSpPr>
        <p:spPr>
          <a:xfrm>
            <a:off x="1470377" y="6203094"/>
            <a:ext cx="7616400" cy="1385400"/>
          </a:xfrm>
          <a:prstGeom prst="rect">
            <a:avLst/>
          </a:prstGeom>
          <a:noFill/>
          <a:ln>
            <a:noFill/>
          </a:ln>
        </p:spPr>
        <p:txBody>
          <a:bodyPr anchorCtr="0" anchor="t" bIns="0" lIns="0" spcFirstLastPara="1" rIns="0" wrap="square" tIns="0">
            <a:spAutoFit/>
          </a:bodyPr>
          <a:lstStyle/>
          <a:p>
            <a:pPr indent="0" lvl="0" marL="0" marR="0" rtl="0" algn="l">
              <a:lnSpc>
                <a:spcPct val="100000"/>
              </a:lnSpc>
              <a:spcBef>
                <a:spcPts val="0"/>
              </a:spcBef>
              <a:spcAft>
                <a:spcPts val="0"/>
              </a:spcAft>
              <a:buNone/>
            </a:pPr>
            <a:r>
              <a:rPr lang="en-US" sz="3000">
                <a:solidFill>
                  <a:srgbClr val="000000"/>
                </a:solidFill>
                <a:latin typeface="Arial"/>
                <a:ea typeface="Arial"/>
                <a:cs typeface="Arial"/>
                <a:sym typeface="Arial"/>
              </a:rPr>
              <a:t>Jackson Gomes</a:t>
            </a:r>
            <a:endParaRPr/>
          </a:p>
          <a:p>
            <a:pPr indent="0" lvl="0" marL="0" marR="0" rtl="0" algn="l">
              <a:lnSpc>
                <a:spcPct val="100000"/>
              </a:lnSpc>
              <a:spcBef>
                <a:spcPts val="0"/>
              </a:spcBef>
              <a:spcAft>
                <a:spcPts val="0"/>
              </a:spcAft>
              <a:buNone/>
            </a:pPr>
            <a:r>
              <a:rPr lang="en-US" sz="3000">
                <a:solidFill>
                  <a:srgbClr val="000000"/>
                </a:solidFill>
                <a:latin typeface="Arial"/>
                <a:ea typeface="Arial"/>
                <a:cs typeface="Arial"/>
                <a:sym typeface="Arial"/>
              </a:rPr>
              <a:t>Young Adult Internship Coordinator</a:t>
            </a:r>
            <a:endParaRPr/>
          </a:p>
          <a:p>
            <a:pPr indent="0" lvl="0" marL="0" marR="0" rtl="0" algn="l">
              <a:lnSpc>
                <a:spcPct val="100000"/>
              </a:lnSpc>
              <a:spcBef>
                <a:spcPts val="0"/>
              </a:spcBef>
              <a:spcAft>
                <a:spcPts val="0"/>
              </a:spcAft>
              <a:buNone/>
            </a:pPr>
            <a:r>
              <a:rPr lang="en-US" sz="3000" u="sng">
                <a:solidFill>
                  <a:srgbClr val="000000"/>
                </a:solidFill>
                <a:latin typeface="Arial"/>
                <a:ea typeface="Arial"/>
                <a:cs typeface="Arial"/>
                <a:sym typeface="Arial"/>
                <a:hlinkClick r:id="rId5">
                  <a:extLst>
                    <a:ext uri="{A12FA001-AC4F-418D-AE19-62706E023703}">
                      <ahyp:hlinkClr val="tx"/>
                    </a:ext>
                  </a:extLst>
                </a:hlinkClick>
              </a:rPr>
              <a:t>jgomes@bklynlibrary.org</a:t>
            </a:r>
            <a:endParaRPr/>
          </a:p>
        </p:txBody>
      </p:sp>
      <p:sp>
        <p:nvSpPr>
          <p:cNvPr id="283" name="Google Shape;283;p24"/>
          <p:cNvSpPr txBox="1"/>
          <p:nvPr/>
        </p:nvSpPr>
        <p:spPr>
          <a:xfrm>
            <a:off x="1470377" y="4174269"/>
            <a:ext cx="6553200" cy="1385400"/>
          </a:xfrm>
          <a:prstGeom prst="rect">
            <a:avLst/>
          </a:prstGeom>
          <a:noFill/>
          <a:ln>
            <a:noFill/>
          </a:ln>
        </p:spPr>
        <p:txBody>
          <a:bodyPr anchorCtr="0" anchor="t" bIns="0" lIns="0" spcFirstLastPara="1" rIns="0" wrap="square" tIns="0">
            <a:spAutoFit/>
          </a:bodyPr>
          <a:lstStyle/>
          <a:p>
            <a:pPr indent="0" lvl="0" marL="0" marR="0" rtl="0" algn="l">
              <a:lnSpc>
                <a:spcPct val="100000"/>
              </a:lnSpc>
              <a:spcBef>
                <a:spcPts val="0"/>
              </a:spcBef>
              <a:spcAft>
                <a:spcPts val="0"/>
              </a:spcAft>
              <a:buNone/>
            </a:pPr>
            <a:r>
              <a:rPr lang="en-US" sz="3000">
                <a:solidFill>
                  <a:srgbClr val="000000"/>
                </a:solidFill>
                <a:latin typeface="Arial"/>
                <a:ea typeface="Arial"/>
                <a:cs typeface="Arial"/>
                <a:sym typeface="Arial"/>
              </a:rPr>
              <a:t>Karen Keys </a:t>
            </a:r>
            <a:endParaRPr/>
          </a:p>
          <a:p>
            <a:pPr indent="0" lvl="0" marL="0" marR="0" rtl="0" algn="l">
              <a:lnSpc>
                <a:spcPct val="100000"/>
              </a:lnSpc>
              <a:spcBef>
                <a:spcPts val="0"/>
              </a:spcBef>
              <a:spcAft>
                <a:spcPts val="0"/>
              </a:spcAft>
              <a:buNone/>
            </a:pPr>
            <a:r>
              <a:rPr lang="en-US" sz="3000">
                <a:solidFill>
                  <a:srgbClr val="000000"/>
                </a:solidFill>
                <a:latin typeface="Arial"/>
                <a:ea typeface="Arial"/>
                <a:cs typeface="Arial"/>
                <a:sym typeface="Arial"/>
              </a:rPr>
              <a:t>Coordinator, Young Adult Services</a:t>
            </a:r>
            <a:endParaRPr/>
          </a:p>
          <a:p>
            <a:pPr indent="0" lvl="0" marL="0" marR="0" rtl="0" algn="l">
              <a:lnSpc>
                <a:spcPct val="100000"/>
              </a:lnSpc>
              <a:spcBef>
                <a:spcPts val="0"/>
              </a:spcBef>
              <a:spcAft>
                <a:spcPts val="0"/>
              </a:spcAft>
              <a:buNone/>
            </a:pPr>
            <a:r>
              <a:rPr lang="en-US" sz="3000" u="sng">
                <a:solidFill>
                  <a:srgbClr val="000000"/>
                </a:solidFill>
                <a:latin typeface="Arial"/>
                <a:ea typeface="Arial"/>
                <a:cs typeface="Arial"/>
                <a:sym typeface="Arial"/>
                <a:hlinkClick r:id="rId6">
                  <a:extLst>
                    <a:ext uri="{A12FA001-AC4F-418D-AE19-62706E023703}">
                      <ahyp:hlinkClr val="tx"/>
                    </a:ext>
                  </a:extLst>
                </a:hlinkClick>
              </a:rPr>
              <a:t>kkeys@bklynlibrary.org</a:t>
            </a:r>
            <a:endParaRPr/>
          </a:p>
        </p:txBody>
      </p:sp>
      <p:sp>
        <p:nvSpPr>
          <p:cNvPr id="284" name="Google Shape;284;p24"/>
          <p:cNvSpPr txBox="1"/>
          <p:nvPr/>
        </p:nvSpPr>
        <p:spPr>
          <a:xfrm>
            <a:off x="10298388" y="4057693"/>
            <a:ext cx="7563900" cy="1385400"/>
          </a:xfrm>
          <a:prstGeom prst="rect">
            <a:avLst/>
          </a:prstGeom>
          <a:noFill/>
          <a:ln>
            <a:noFill/>
          </a:ln>
        </p:spPr>
        <p:txBody>
          <a:bodyPr anchorCtr="0" anchor="t" bIns="0" lIns="0" spcFirstLastPara="1" rIns="0" wrap="square" tIns="0">
            <a:spAutoFit/>
          </a:bodyPr>
          <a:lstStyle/>
          <a:p>
            <a:pPr indent="0" lvl="0" marL="0" marR="0" rtl="0" algn="l">
              <a:lnSpc>
                <a:spcPct val="100000"/>
              </a:lnSpc>
              <a:spcBef>
                <a:spcPts val="0"/>
              </a:spcBef>
              <a:spcAft>
                <a:spcPts val="0"/>
              </a:spcAft>
              <a:buNone/>
            </a:pPr>
            <a:r>
              <a:rPr lang="en-US" sz="3000">
                <a:solidFill>
                  <a:srgbClr val="000000"/>
                </a:solidFill>
                <a:latin typeface="Arial"/>
                <a:ea typeface="Arial"/>
                <a:cs typeface="Arial"/>
                <a:sym typeface="Arial"/>
              </a:rPr>
              <a:t>Leigh Hurwitz</a:t>
            </a:r>
            <a:endParaRPr/>
          </a:p>
          <a:p>
            <a:pPr indent="0" lvl="0" marL="0" marR="0" rtl="0" algn="l">
              <a:lnSpc>
                <a:spcPct val="100000"/>
              </a:lnSpc>
              <a:spcBef>
                <a:spcPts val="0"/>
              </a:spcBef>
              <a:spcAft>
                <a:spcPts val="0"/>
              </a:spcAft>
              <a:buNone/>
            </a:pPr>
            <a:r>
              <a:rPr lang="en-US" sz="3000">
                <a:solidFill>
                  <a:srgbClr val="000000"/>
                </a:solidFill>
                <a:latin typeface="Arial"/>
                <a:ea typeface="Arial"/>
                <a:cs typeface="Arial"/>
                <a:sym typeface="Arial"/>
              </a:rPr>
              <a:t>Coordinator, School Outreach Services</a:t>
            </a:r>
            <a:endParaRPr/>
          </a:p>
          <a:p>
            <a:pPr indent="0" lvl="0" marL="0" marR="0" rtl="0" algn="l">
              <a:lnSpc>
                <a:spcPct val="100000"/>
              </a:lnSpc>
              <a:spcBef>
                <a:spcPts val="0"/>
              </a:spcBef>
              <a:spcAft>
                <a:spcPts val="0"/>
              </a:spcAft>
              <a:buNone/>
            </a:pPr>
            <a:r>
              <a:rPr lang="en-US" sz="3000" u="sng">
                <a:solidFill>
                  <a:srgbClr val="000000"/>
                </a:solidFill>
                <a:latin typeface="Arial"/>
                <a:ea typeface="Arial"/>
                <a:cs typeface="Arial"/>
                <a:sym typeface="Arial"/>
                <a:hlinkClick r:id="rId7">
                  <a:extLst>
                    <a:ext uri="{A12FA001-AC4F-418D-AE19-62706E023703}">
                      <ahyp:hlinkClr val="tx"/>
                    </a:ext>
                  </a:extLst>
                </a:hlinkClick>
              </a:rPr>
              <a:t>lhurwitz@bklynlibrary.org</a:t>
            </a:r>
            <a:endParaRPr/>
          </a:p>
        </p:txBody>
      </p:sp>
      <p:sp>
        <p:nvSpPr>
          <p:cNvPr id="285" name="Google Shape;285;p24"/>
          <p:cNvSpPr txBox="1"/>
          <p:nvPr/>
        </p:nvSpPr>
        <p:spPr>
          <a:xfrm>
            <a:off x="10147638" y="6175169"/>
            <a:ext cx="6864600" cy="1847100"/>
          </a:xfrm>
          <a:prstGeom prst="rect">
            <a:avLst/>
          </a:prstGeom>
          <a:noFill/>
          <a:ln>
            <a:noFill/>
          </a:ln>
        </p:spPr>
        <p:txBody>
          <a:bodyPr anchorCtr="0" anchor="t" bIns="0" lIns="0" spcFirstLastPara="1" rIns="0" wrap="square" tIns="0">
            <a:spAutoFit/>
          </a:bodyPr>
          <a:lstStyle/>
          <a:p>
            <a:pPr indent="0" lvl="0" marL="0" marR="0" rtl="0" algn="l">
              <a:lnSpc>
                <a:spcPct val="100000"/>
              </a:lnSpc>
              <a:spcBef>
                <a:spcPts val="0"/>
              </a:spcBef>
              <a:spcAft>
                <a:spcPts val="0"/>
              </a:spcAft>
              <a:buNone/>
            </a:pPr>
            <a:r>
              <a:rPr lang="en-US" sz="3000"/>
              <a:t>Emma Karin Eriksson</a:t>
            </a:r>
            <a:endParaRPr/>
          </a:p>
          <a:p>
            <a:pPr indent="0" lvl="0" marL="0" marR="0" rtl="0" algn="l">
              <a:lnSpc>
                <a:spcPct val="100000"/>
              </a:lnSpc>
              <a:spcBef>
                <a:spcPts val="0"/>
              </a:spcBef>
              <a:spcAft>
                <a:spcPts val="0"/>
              </a:spcAft>
              <a:buNone/>
            </a:pPr>
            <a:r>
              <a:rPr lang="en-US" sz="3000"/>
              <a:t>Manager of Youth Civic Engagement and Creative Expression</a:t>
            </a:r>
            <a:endParaRPr/>
          </a:p>
          <a:p>
            <a:pPr indent="0" lvl="0" marL="0" marR="0" rtl="0" algn="l">
              <a:lnSpc>
                <a:spcPct val="100000"/>
              </a:lnSpc>
              <a:spcBef>
                <a:spcPts val="0"/>
              </a:spcBef>
              <a:spcAft>
                <a:spcPts val="0"/>
              </a:spcAft>
              <a:buNone/>
            </a:pPr>
            <a:r>
              <a:rPr lang="en-US" sz="3000" u="sng"/>
              <a:t>eeriksson</a:t>
            </a:r>
            <a:r>
              <a:rPr lang="en-US" sz="3000" u="sng">
                <a:solidFill>
                  <a:srgbClr val="000000"/>
                </a:solidFill>
                <a:latin typeface="Arial"/>
                <a:ea typeface="Arial"/>
                <a:cs typeface="Arial"/>
                <a:sym typeface="Arial"/>
                <a:hlinkClick r:id="rId8">
                  <a:extLst>
                    <a:ext uri="{A12FA001-AC4F-418D-AE19-62706E023703}">
                      <ahyp:hlinkClr val="tx"/>
                    </a:ext>
                  </a:extLst>
                </a:hlinkClick>
              </a:rPr>
              <a:t>@bklynlibrary.org</a:t>
            </a:r>
            <a:endParaRPr u="sng"/>
          </a:p>
        </p:txBody>
      </p:sp>
      <p:grpSp>
        <p:nvGrpSpPr>
          <p:cNvPr id="286" name="Google Shape;286;p24"/>
          <p:cNvGrpSpPr/>
          <p:nvPr/>
        </p:nvGrpSpPr>
        <p:grpSpPr>
          <a:xfrm>
            <a:off x="1470376" y="8523356"/>
            <a:ext cx="3101623" cy="876437"/>
            <a:chOff x="0" y="-47625"/>
            <a:chExt cx="3739840" cy="1168583"/>
          </a:xfrm>
        </p:grpSpPr>
        <p:sp>
          <p:nvSpPr>
            <p:cNvPr id="287" name="Google Shape;287;p24"/>
            <p:cNvSpPr/>
            <p:nvPr/>
          </p:nvSpPr>
          <p:spPr>
            <a:xfrm>
              <a:off x="0" y="76523"/>
              <a:ext cx="794669" cy="794669"/>
            </a:xfrm>
            <a:custGeom>
              <a:rect b="b" l="l" r="r" t="t"/>
              <a:pathLst>
                <a:path extrusionOk="0" h="794669" w="794669">
                  <a:moveTo>
                    <a:pt x="0" y="0"/>
                  </a:moveTo>
                  <a:lnTo>
                    <a:pt x="794669" y="0"/>
                  </a:lnTo>
                  <a:lnTo>
                    <a:pt x="794669" y="794669"/>
                  </a:lnTo>
                  <a:lnTo>
                    <a:pt x="0" y="794669"/>
                  </a:lnTo>
                  <a:lnTo>
                    <a:pt x="0" y="0"/>
                  </a:lnTo>
                  <a:close/>
                </a:path>
              </a:pathLst>
            </a:custGeom>
            <a:blipFill rotWithShape="1">
              <a:blip r:embed="rId9">
                <a:alphaModFix/>
              </a:blip>
              <a:stretch>
                <a:fillRect b="0" l="0" r="0" t="0"/>
              </a:stretch>
            </a:blipFill>
            <a:ln>
              <a:noFill/>
            </a:ln>
          </p:spPr>
        </p:sp>
        <p:sp>
          <p:nvSpPr>
            <p:cNvPr id="288" name="Google Shape;288;p24"/>
            <p:cNvSpPr txBox="1"/>
            <p:nvPr/>
          </p:nvSpPr>
          <p:spPr>
            <a:xfrm>
              <a:off x="1079388" y="573800"/>
              <a:ext cx="2660452" cy="547158"/>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lang="en-US" sz="2500" u="sng">
                  <a:solidFill>
                    <a:srgbClr val="000000"/>
                  </a:solidFill>
                  <a:latin typeface="Arial"/>
                  <a:ea typeface="Arial"/>
                  <a:cs typeface="Arial"/>
                  <a:sym typeface="Arial"/>
                  <a:hlinkClick r:id="rId10">
                    <a:extLst>
                      <a:ext uri="{A12FA001-AC4F-418D-AE19-62706E023703}">
                        <ahyp:hlinkClr val="tx"/>
                      </a:ext>
                    </a:extLst>
                  </a:hlinkClick>
                </a:rPr>
                <a:t>@bklynlibrary</a:t>
              </a:r>
              <a:endParaRPr/>
            </a:p>
          </p:txBody>
        </p:sp>
        <p:sp>
          <p:nvSpPr>
            <p:cNvPr id="289" name="Google Shape;289;p24"/>
            <p:cNvSpPr txBox="1"/>
            <p:nvPr/>
          </p:nvSpPr>
          <p:spPr>
            <a:xfrm>
              <a:off x="1079388" y="-47625"/>
              <a:ext cx="2495947" cy="547158"/>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lang="en-US" sz="2500" u="sng">
                  <a:solidFill>
                    <a:srgbClr val="000000"/>
                  </a:solidFill>
                  <a:latin typeface="Arial"/>
                  <a:ea typeface="Arial"/>
                  <a:cs typeface="Arial"/>
                  <a:sym typeface="Arial"/>
                  <a:hlinkClick r:id="rId11">
                    <a:extLst>
                      <a:ext uri="{A12FA001-AC4F-418D-AE19-62706E023703}">
                        <ahyp:hlinkClr val="tx"/>
                      </a:ext>
                    </a:extLst>
                  </a:hlinkClick>
                </a:rPr>
                <a:t>@bklynfuture</a:t>
              </a:r>
              <a:endParaRPr/>
            </a:p>
          </p:txBody>
        </p:sp>
      </p:grpSp>
      <p:grpSp>
        <p:nvGrpSpPr>
          <p:cNvPr id="290" name="Google Shape;290;p24"/>
          <p:cNvGrpSpPr/>
          <p:nvPr/>
        </p:nvGrpSpPr>
        <p:grpSpPr>
          <a:xfrm>
            <a:off x="5278559" y="8698219"/>
            <a:ext cx="3332041" cy="701574"/>
            <a:chOff x="0" y="0"/>
            <a:chExt cx="4056959" cy="935432"/>
          </a:xfrm>
        </p:grpSpPr>
        <p:sp>
          <p:nvSpPr>
            <p:cNvPr id="291" name="Google Shape;291;p24"/>
            <p:cNvSpPr/>
            <p:nvPr/>
          </p:nvSpPr>
          <p:spPr>
            <a:xfrm>
              <a:off x="0" y="0"/>
              <a:ext cx="935432" cy="935432"/>
            </a:xfrm>
            <a:custGeom>
              <a:rect b="b" l="l" r="r" t="t"/>
              <a:pathLst>
                <a:path extrusionOk="0" h="935432" w="935432">
                  <a:moveTo>
                    <a:pt x="0" y="0"/>
                  </a:moveTo>
                  <a:lnTo>
                    <a:pt x="935432" y="0"/>
                  </a:lnTo>
                  <a:lnTo>
                    <a:pt x="935432" y="935432"/>
                  </a:lnTo>
                  <a:lnTo>
                    <a:pt x="0" y="935432"/>
                  </a:lnTo>
                  <a:lnTo>
                    <a:pt x="0" y="0"/>
                  </a:lnTo>
                  <a:close/>
                </a:path>
              </a:pathLst>
            </a:custGeom>
            <a:blipFill rotWithShape="1">
              <a:blip r:embed="rId12">
                <a:alphaModFix/>
              </a:blip>
              <a:stretch>
                <a:fillRect b="0" l="0" r="0" t="0"/>
              </a:stretch>
            </a:blipFill>
            <a:ln>
              <a:noFill/>
            </a:ln>
          </p:spPr>
        </p:sp>
        <p:sp>
          <p:nvSpPr>
            <p:cNvPr id="292" name="Google Shape;292;p24"/>
            <p:cNvSpPr txBox="1"/>
            <p:nvPr/>
          </p:nvSpPr>
          <p:spPr>
            <a:xfrm>
              <a:off x="1122465" y="170325"/>
              <a:ext cx="2934494" cy="547158"/>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lang="en-US" sz="2500" u="sng">
                  <a:solidFill>
                    <a:srgbClr val="000000"/>
                  </a:solidFill>
                  <a:latin typeface="Arial"/>
                  <a:ea typeface="Arial"/>
                  <a:cs typeface="Arial"/>
                  <a:sym typeface="Arial"/>
                  <a:hlinkClick r:id="rId13">
                    <a:extLst>
                      <a:ext uri="{A12FA001-AC4F-418D-AE19-62706E023703}">
                        <ahyp:hlinkClr val="tx"/>
                      </a:ext>
                    </a:extLst>
                  </a:hlinkClick>
                </a:rPr>
                <a:t>@BKLYNlibrary</a:t>
              </a:r>
              <a:endParaRPr/>
            </a:p>
          </p:txBody>
        </p:sp>
      </p:grpSp>
      <p:grpSp>
        <p:nvGrpSpPr>
          <p:cNvPr id="293" name="Google Shape;293;p24"/>
          <p:cNvGrpSpPr/>
          <p:nvPr/>
        </p:nvGrpSpPr>
        <p:grpSpPr>
          <a:xfrm>
            <a:off x="8945539" y="8754360"/>
            <a:ext cx="3362329" cy="649015"/>
            <a:chOff x="0" y="0"/>
            <a:chExt cx="4084566" cy="865353"/>
          </a:xfrm>
        </p:grpSpPr>
        <p:sp>
          <p:nvSpPr>
            <p:cNvPr id="294" name="Google Shape;294;p24"/>
            <p:cNvSpPr/>
            <p:nvPr/>
          </p:nvSpPr>
          <p:spPr>
            <a:xfrm>
              <a:off x="0" y="0"/>
              <a:ext cx="865353" cy="865353"/>
            </a:xfrm>
            <a:custGeom>
              <a:rect b="b" l="l" r="r" t="t"/>
              <a:pathLst>
                <a:path extrusionOk="0" h="865353" w="865353">
                  <a:moveTo>
                    <a:pt x="0" y="0"/>
                  </a:moveTo>
                  <a:lnTo>
                    <a:pt x="865353" y="0"/>
                  </a:lnTo>
                  <a:lnTo>
                    <a:pt x="865353" y="865353"/>
                  </a:lnTo>
                  <a:lnTo>
                    <a:pt x="0" y="865353"/>
                  </a:lnTo>
                  <a:lnTo>
                    <a:pt x="0" y="0"/>
                  </a:lnTo>
                  <a:close/>
                </a:path>
              </a:pathLst>
            </a:custGeom>
            <a:blipFill rotWithShape="1">
              <a:blip r:embed="rId14">
                <a:alphaModFix/>
              </a:blip>
              <a:stretch>
                <a:fillRect b="0" l="0" r="0" t="0"/>
              </a:stretch>
            </a:blipFill>
            <a:ln>
              <a:noFill/>
            </a:ln>
          </p:spPr>
        </p:sp>
        <p:sp>
          <p:nvSpPr>
            <p:cNvPr id="295" name="Google Shape;295;p24"/>
            <p:cNvSpPr txBox="1"/>
            <p:nvPr/>
          </p:nvSpPr>
          <p:spPr>
            <a:xfrm>
              <a:off x="1150072" y="135285"/>
              <a:ext cx="2934494" cy="547158"/>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lang="en-US" sz="2500" u="sng">
                  <a:solidFill>
                    <a:srgbClr val="000000"/>
                  </a:solidFill>
                  <a:latin typeface="Arial"/>
                  <a:ea typeface="Arial"/>
                  <a:cs typeface="Arial"/>
                  <a:sym typeface="Arial"/>
                  <a:hlinkClick r:id="rId15">
                    <a:extLst>
                      <a:ext uri="{A12FA001-AC4F-418D-AE19-62706E023703}">
                        <ahyp:hlinkClr val="tx"/>
                      </a:ext>
                    </a:extLst>
                  </a:hlinkClick>
                </a:rPr>
                <a:t>@BKLYNlibrary</a:t>
              </a:r>
              <a:endParaRPr/>
            </a:p>
          </p:txBody>
        </p:sp>
      </p:grpSp>
      <p:grpSp>
        <p:nvGrpSpPr>
          <p:cNvPr id="296" name="Google Shape;296;p24"/>
          <p:cNvGrpSpPr/>
          <p:nvPr/>
        </p:nvGrpSpPr>
        <p:grpSpPr>
          <a:xfrm>
            <a:off x="12888644" y="8728080"/>
            <a:ext cx="4561157" cy="701574"/>
            <a:chOff x="0" y="0"/>
            <a:chExt cx="5699123" cy="935432"/>
          </a:xfrm>
        </p:grpSpPr>
        <p:sp>
          <p:nvSpPr>
            <p:cNvPr id="297" name="Google Shape;297;p24"/>
            <p:cNvSpPr/>
            <p:nvPr/>
          </p:nvSpPr>
          <p:spPr>
            <a:xfrm>
              <a:off x="0" y="0"/>
              <a:ext cx="935432" cy="935432"/>
            </a:xfrm>
            <a:custGeom>
              <a:rect b="b" l="l" r="r" t="t"/>
              <a:pathLst>
                <a:path extrusionOk="0" h="935432" w="935432">
                  <a:moveTo>
                    <a:pt x="0" y="0"/>
                  </a:moveTo>
                  <a:lnTo>
                    <a:pt x="935432" y="0"/>
                  </a:lnTo>
                  <a:lnTo>
                    <a:pt x="935432" y="935432"/>
                  </a:lnTo>
                  <a:lnTo>
                    <a:pt x="0" y="935432"/>
                  </a:lnTo>
                  <a:lnTo>
                    <a:pt x="0" y="0"/>
                  </a:lnTo>
                  <a:close/>
                </a:path>
              </a:pathLst>
            </a:custGeom>
            <a:blipFill rotWithShape="1">
              <a:blip r:embed="rId16">
                <a:alphaModFix/>
              </a:blip>
              <a:stretch>
                <a:fillRect b="0" l="0" r="0" t="0"/>
              </a:stretch>
            </a:blipFill>
            <a:ln>
              <a:noFill/>
            </a:ln>
          </p:spPr>
        </p:sp>
        <p:sp>
          <p:nvSpPr>
            <p:cNvPr id="298" name="Google Shape;298;p24"/>
            <p:cNvSpPr txBox="1"/>
            <p:nvPr/>
          </p:nvSpPr>
          <p:spPr>
            <a:xfrm>
              <a:off x="1214832" y="313815"/>
              <a:ext cx="4484291" cy="515619"/>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lang="en-US" sz="2400" u="sng">
                  <a:solidFill>
                    <a:srgbClr val="000000"/>
                  </a:solidFill>
                  <a:latin typeface="Arial"/>
                  <a:ea typeface="Arial"/>
                  <a:cs typeface="Arial"/>
                  <a:sym typeface="Arial"/>
                  <a:hlinkClick r:id="rId17">
                    <a:extLst>
                      <a:ext uri="{A12FA001-AC4F-418D-AE19-62706E023703}">
                        <ahyp:hlinkClr val="tx"/>
                      </a:ext>
                    </a:extLst>
                  </a:hlinkClick>
                </a:rPr>
                <a:t>@BrooklynPublicLibrary</a:t>
              </a:r>
              <a:endParaRPr/>
            </a:p>
          </p:txBody>
        </p:sp>
      </p:gr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6" name="Shape 96"/>
        <p:cNvGrpSpPr/>
        <p:nvPr/>
      </p:nvGrpSpPr>
      <p:grpSpPr>
        <a:xfrm>
          <a:off x="0" y="0"/>
          <a:ext cx="0" cy="0"/>
          <a:chOff x="0" y="0"/>
          <a:chExt cx="0" cy="0"/>
        </a:xfrm>
      </p:grpSpPr>
      <p:sp>
        <p:nvSpPr>
          <p:cNvPr id="97" name="Google Shape;97;p14"/>
          <p:cNvSpPr/>
          <p:nvPr/>
        </p:nvSpPr>
        <p:spPr>
          <a:xfrm>
            <a:off x="1705536" y="1627452"/>
            <a:ext cx="5188366" cy="566004"/>
          </a:xfrm>
          <a:custGeom>
            <a:rect b="b" l="l" r="r" t="t"/>
            <a:pathLst>
              <a:path extrusionOk="0" h="566004" w="5188366">
                <a:moveTo>
                  <a:pt x="0" y="0"/>
                </a:moveTo>
                <a:lnTo>
                  <a:pt x="5188366" y="0"/>
                </a:lnTo>
                <a:lnTo>
                  <a:pt x="5188366" y="566004"/>
                </a:lnTo>
                <a:lnTo>
                  <a:pt x="0" y="566004"/>
                </a:lnTo>
                <a:lnTo>
                  <a:pt x="0" y="0"/>
                </a:lnTo>
                <a:close/>
              </a:path>
            </a:pathLst>
          </a:custGeom>
          <a:blipFill rotWithShape="1">
            <a:blip r:embed="rId3">
              <a:alphaModFix/>
            </a:blip>
            <a:stretch>
              <a:fillRect b="0" l="0" r="0" t="0"/>
            </a:stretch>
          </a:blipFill>
          <a:ln>
            <a:noFill/>
          </a:ln>
        </p:spPr>
      </p:sp>
      <p:sp>
        <p:nvSpPr>
          <p:cNvPr id="98" name="Google Shape;98;p14"/>
          <p:cNvSpPr/>
          <p:nvPr/>
        </p:nvSpPr>
        <p:spPr>
          <a:xfrm>
            <a:off x="2729838" y="2821326"/>
            <a:ext cx="7911171" cy="5750647"/>
          </a:xfrm>
          <a:custGeom>
            <a:rect b="b" l="l" r="r" t="t"/>
            <a:pathLst>
              <a:path extrusionOk="0" h="5750647" w="7911171">
                <a:moveTo>
                  <a:pt x="0" y="0"/>
                </a:moveTo>
                <a:lnTo>
                  <a:pt x="7911171" y="0"/>
                </a:lnTo>
                <a:lnTo>
                  <a:pt x="7911171" y="5750647"/>
                </a:lnTo>
                <a:lnTo>
                  <a:pt x="0" y="5750647"/>
                </a:lnTo>
                <a:lnTo>
                  <a:pt x="0" y="0"/>
                </a:lnTo>
                <a:close/>
              </a:path>
            </a:pathLst>
          </a:custGeom>
          <a:blipFill rotWithShape="1">
            <a:blip r:embed="rId4">
              <a:alphaModFix/>
            </a:blip>
            <a:stretch>
              <a:fillRect b="0" l="0" r="0" t="0"/>
            </a:stretch>
          </a:blipFill>
          <a:ln>
            <a:noFill/>
          </a:ln>
        </p:spPr>
      </p:sp>
      <p:sp>
        <p:nvSpPr>
          <p:cNvPr id="99" name="Google Shape;99;p14"/>
          <p:cNvSpPr txBox="1"/>
          <p:nvPr/>
        </p:nvSpPr>
        <p:spPr>
          <a:xfrm>
            <a:off x="1300163" y="551683"/>
            <a:ext cx="14528378" cy="927883"/>
          </a:xfrm>
          <a:prstGeom prst="rect">
            <a:avLst/>
          </a:prstGeom>
          <a:noFill/>
          <a:ln>
            <a:noFill/>
          </a:ln>
        </p:spPr>
        <p:txBody>
          <a:bodyPr anchorCtr="0" anchor="t" bIns="0" lIns="0" spcFirstLastPara="1" rIns="0" wrap="square" tIns="0">
            <a:spAutoFit/>
          </a:bodyPr>
          <a:lstStyle/>
          <a:p>
            <a:pPr indent="0" lvl="0" marL="0" marR="0" rtl="0" algn="l">
              <a:lnSpc>
                <a:spcPct val="120003"/>
              </a:lnSpc>
              <a:spcBef>
                <a:spcPts val="0"/>
              </a:spcBef>
              <a:spcAft>
                <a:spcPts val="0"/>
              </a:spcAft>
              <a:buNone/>
            </a:pPr>
            <a:r>
              <a:rPr b="0" i="0" lang="en-US" sz="6399" u="none" cap="none" strike="noStrike">
                <a:solidFill>
                  <a:srgbClr val="000000"/>
                </a:solidFill>
                <a:latin typeface="Arial"/>
                <a:ea typeface="Arial"/>
                <a:cs typeface="Arial"/>
                <a:sym typeface="Arial"/>
              </a:rPr>
              <a:t>Books Unbanned Team</a:t>
            </a:r>
            <a:endParaRPr/>
          </a:p>
        </p:txBody>
      </p:sp>
      <p:pic>
        <p:nvPicPr>
          <p:cNvPr id="100" name="Google Shape;100;p14"/>
          <p:cNvPicPr preferRelativeResize="0"/>
          <p:nvPr/>
        </p:nvPicPr>
        <p:blipFill>
          <a:blip r:embed="rId5">
            <a:alphaModFix/>
          </a:blip>
          <a:stretch>
            <a:fillRect/>
          </a:stretch>
        </p:blipFill>
        <p:spPr>
          <a:xfrm>
            <a:off x="12171331" y="2733750"/>
            <a:ext cx="3952408" cy="5925801"/>
          </a:xfrm>
          <a:prstGeom prst="rect">
            <a:avLst/>
          </a:prstGeom>
          <a:noFill/>
          <a:ln>
            <a:noFill/>
          </a:ln>
        </p:spPr>
      </p:pic>
      <p:sp>
        <p:nvSpPr>
          <p:cNvPr id="101" name="Google Shape;101;p14"/>
          <p:cNvSpPr txBox="1"/>
          <p:nvPr/>
        </p:nvSpPr>
        <p:spPr>
          <a:xfrm>
            <a:off x="3163300" y="8988875"/>
            <a:ext cx="8125800" cy="292500"/>
          </a:xfrm>
          <a:prstGeom prst="rect">
            <a:avLst/>
          </a:prstGeom>
          <a:noFill/>
          <a:ln>
            <a:noFill/>
          </a:ln>
        </p:spPr>
        <p:txBody>
          <a:bodyPr anchorCtr="0" anchor="t" bIns="0" lIns="0" spcFirstLastPara="1" rIns="0" wrap="square" tIns="0">
            <a:spAutoFit/>
          </a:bodyPr>
          <a:lstStyle/>
          <a:p>
            <a:pPr indent="0" lvl="0" marL="0" marR="0" rtl="0" algn="l">
              <a:lnSpc>
                <a:spcPct val="100000"/>
              </a:lnSpc>
              <a:spcBef>
                <a:spcPts val="0"/>
              </a:spcBef>
              <a:spcAft>
                <a:spcPts val="0"/>
              </a:spcAft>
              <a:buNone/>
            </a:pPr>
            <a:r>
              <a:rPr lang="en-US" sz="1900"/>
              <a:t>Amy Mikel, Jackson Gomez, Karen Keys, Nick Higgins, Leigh Hurwitz </a:t>
            </a:r>
            <a:endParaRPr sz="1900"/>
          </a:p>
        </p:txBody>
      </p:sp>
      <p:sp>
        <p:nvSpPr>
          <p:cNvPr id="102" name="Google Shape;102;p14"/>
          <p:cNvSpPr txBox="1"/>
          <p:nvPr/>
        </p:nvSpPr>
        <p:spPr>
          <a:xfrm>
            <a:off x="12897176" y="8988875"/>
            <a:ext cx="2371200" cy="292500"/>
          </a:xfrm>
          <a:prstGeom prst="rect">
            <a:avLst/>
          </a:prstGeom>
          <a:noFill/>
          <a:ln>
            <a:noFill/>
          </a:ln>
        </p:spPr>
        <p:txBody>
          <a:bodyPr anchorCtr="0" anchor="t" bIns="0" lIns="0" spcFirstLastPara="1" rIns="0" wrap="square" tIns="0">
            <a:spAutoFit/>
          </a:bodyPr>
          <a:lstStyle/>
          <a:p>
            <a:pPr indent="0" lvl="0" marL="0" marR="0" rtl="0" algn="l">
              <a:lnSpc>
                <a:spcPct val="100000"/>
              </a:lnSpc>
              <a:spcBef>
                <a:spcPts val="0"/>
              </a:spcBef>
              <a:spcAft>
                <a:spcPts val="0"/>
              </a:spcAft>
              <a:buNone/>
            </a:pPr>
            <a:r>
              <a:rPr lang="en-US" sz="1900"/>
              <a:t>Emma Karin Eriksson</a:t>
            </a:r>
            <a:endParaRPr sz="1900"/>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0" name="Shape 110"/>
        <p:cNvGrpSpPr/>
        <p:nvPr/>
      </p:nvGrpSpPr>
      <p:grpSpPr>
        <a:xfrm>
          <a:off x="0" y="0"/>
          <a:ext cx="0" cy="0"/>
          <a:chOff x="0" y="0"/>
          <a:chExt cx="0" cy="0"/>
        </a:xfrm>
      </p:grpSpPr>
      <p:sp>
        <p:nvSpPr>
          <p:cNvPr id="111" name="Google Shape;111;p15"/>
          <p:cNvSpPr/>
          <p:nvPr/>
        </p:nvSpPr>
        <p:spPr>
          <a:xfrm>
            <a:off x="4143399" y="1649026"/>
            <a:ext cx="5188366" cy="566004"/>
          </a:xfrm>
          <a:custGeom>
            <a:rect b="b" l="l" r="r" t="t"/>
            <a:pathLst>
              <a:path extrusionOk="0" h="566004" w="5188366">
                <a:moveTo>
                  <a:pt x="0" y="0"/>
                </a:moveTo>
                <a:lnTo>
                  <a:pt x="5188366" y="0"/>
                </a:lnTo>
                <a:lnTo>
                  <a:pt x="5188366" y="566004"/>
                </a:lnTo>
                <a:lnTo>
                  <a:pt x="0" y="566004"/>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12" name="Google Shape;112;p15"/>
          <p:cNvSpPr/>
          <p:nvPr/>
        </p:nvSpPr>
        <p:spPr>
          <a:xfrm>
            <a:off x="14752248" y="5409508"/>
            <a:ext cx="1845654" cy="1627531"/>
          </a:xfrm>
          <a:custGeom>
            <a:rect b="b" l="l" r="r" t="t"/>
            <a:pathLst>
              <a:path extrusionOk="0" h="1627531" w="1845654">
                <a:moveTo>
                  <a:pt x="0" y="0"/>
                </a:moveTo>
                <a:lnTo>
                  <a:pt x="1845654" y="0"/>
                </a:lnTo>
                <a:lnTo>
                  <a:pt x="1845654" y="1627531"/>
                </a:lnTo>
                <a:lnTo>
                  <a:pt x="0" y="1627531"/>
                </a:lnTo>
                <a:lnTo>
                  <a:pt x="0" y="0"/>
                </a:lnTo>
                <a:close/>
              </a:path>
            </a:pathLst>
          </a:custGeom>
          <a:blipFill rotWithShape="1">
            <a:blip r:embed="rId4">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13" name="Google Shape;113;p15"/>
          <p:cNvSpPr/>
          <p:nvPr/>
        </p:nvSpPr>
        <p:spPr>
          <a:xfrm>
            <a:off x="15115107" y="7509926"/>
            <a:ext cx="2442758" cy="1967531"/>
          </a:xfrm>
          <a:custGeom>
            <a:rect b="b" l="l" r="r" t="t"/>
            <a:pathLst>
              <a:path extrusionOk="0" h="1967531" w="2442758">
                <a:moveTo>
                  <a:pt x="0" y="0"/>
                </a:moveTo>
                <a:lnTo>
                  <a:pt x="2442758" y="0"/>
                </a:lnTo>
                <a:lnTo>
                  <a:pt x="2442758" y="1967531"/>
                </a:lnTo>
                <a:lnTo>
                  <a:pt x="0" y="1967531"/>
                </a:lnTo>
                <a:lnTo>
                  <a:pt x="0" y="0"/>
                </a:lnTo>
                <a:close/>
              </a:path>
            </a:pathLst>
          </a:custGeom>
          <a:blipFill rotWithShape="1">
            <a:blip r:embed="rId5">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14" name="Google Shape;114;p15"/>
          <p:cNvSpPr/>
          <p:nvPr/>
        </p:nvSpPr>
        <p:spPr>
          <a:xfrm rot="679327">
            <a:off x="14011294" y="7595926"/>
            <a:ext cx="1047613" cy="1730292"/>
          </a:xfrm>
          <a:custGeom>
            <a:rect b="b" l="l" r="r" t="t"/>
            <a:pathLst>
              <a:path extrusionOk="0" h="1730292" w="1047613">
                <a:moveTo>
                  <a:pt x="0" y="0"/>
                </a:moveTo>
                <a:lnTo>
                  <a:pt x="1047613" y="0"/>
                </a:lnTo>
                <a:lnTo>
                  <a:pt x="1047613" y="1730291"/>
                </a:lnTo>
                <a:lnTo>
                  <a:pt x="0" y="1730291"/>
                </a:lnTo>
                <a:lnTo>
                  <a:pt x="0" y="0"/>
                </a:lnTo>
                <a:close/>
              </a:path>
            </a:pathLst>
          </a:custGeom>
          <a:blipFill rotWithShape="1">
            <a:blip r:embed="rId6">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15" name="Google Shape;115;p15"/>
          <p:cNvSpPr/>
          <p:nvPr/>
        </p:nvSpPr>
        <p:spPr>
          <a:xfrm>
            <a:off x="15202552" y="1672180"/>
            <a:ext cx="2267869" cy="2676670"/>
          </a:xfrm>
          <a:custGeom>
            <a:rect b="b" l="l" r="r" t="t"/>
            <a:pathLst>
              <a:path extrusionOk="0" h="2676670" w="2267869">
                <a:moveTo>
                  <a:pt x="0" y="0"/>
                </a:moveTo>
                <a:lnTo>
                  <a:pt x="2267870" y="0"/>
                </a:lnTo>
                <a:lnTo>
                  <a:pt x="2267870" y="2676670"/>
                </a:lnTo>
                <a:lnTo>
                  <a:pt x="0" y="2676670"/>
                </a:lnTo>
                <a:lnTo>
                  <a:pt x="0" y="0"/>
                </a:lnTo>
                <a:close/>
              </a:path>
            </a:pathLst>
          </a:custGeom>
          <a:blipFill rotWithShape="1">
            <a:blip r:embed="rId7">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16" name="Google Shape;116;p15"/>
          <p:cNvSpPr txBox="1"/>
          <p:nvPr/>
        </p:nvSpPr>
        <p:spPr>
          <a:xfrm>
            <a:off x="4143399" y="409575"/>
            <a:ext cx="10924028" cy="1228725"/>
          </a:xfrm>
          <a:prstGeom prst="rect">
            <a:avLst/>
          </a:prstGeom>
          <a:noFill/>
          <a:ln>
            <a:noFill/>
          </a:ln>
        </p:spPr>
        <p:txBody>
          <a:bodyPr anchorCtr="0" anchor="t" bIns="0" lIns="0" spcFirstLastPara="1" rIns="0" wrap="square" tIns="0">
            <a:spAutoFit/>
          </a:bodyPr>
          <a:lstStyle/>
          <a:p>
            <a:pPr indent="0" lvl="0" marL="0" marR="0" rtl="0" algn="l">
              <a:lnSpc>
                <a:spcPct val="120000"/>
              </a:lnSpc>
              <a:spcBef>
                <a:spcPts val="0"/>
              </a:spcBef>
              <a:spcAft>
                <a:spcPts val="0"/>
              </a:spcAft>
              <a:buNone/>
            </a:pPr>
            <a:r>
              <a:rPr lang="en-US" sz="8000">
                <a:solidFill>
                  <a:srgbClr val="000000"/>
                </a:solidFill>
                <a:latin typeface="Arial"/>
                <a:ea typeface="Arial"/>
                <a:cs typeface="Arial"/>
                <a:sym typeface="Arial"/>
              </a:rPr>
              <a:t>National Teen eCard</a:t>
            </a:r>
            <a:endParaRPr/>
          </a:p>
        </p:txBody>
      </p:sp>
      <p:sp>
        <p:nvSpPr>
          <p:cNvPr id="117" name="Google Shape;117;p15"/>
          <p:cNvSpPr txBox="1"/>
          <p:nvPr/>
        </p:nvSpPr>
        <p:spPr>
          <a:xfrm>
            <a:off x="1513340" y="2789005"/>
            <a:ext cx="8081100" cy="538800"/>
          </a:xfrm>
          <a:prstGeom prst="rect">
            <a:avLst/>
          </a:prstGeom>
          <a:noFill/>
          <a:ln>
            <a:noFill/>
          </a:ln>
        </p:spPr>
        <p:txBody>
          <a:bodyPr anchorCtr="0" anchor="t" bIns="0" lIns="0" spcFirstLastPara="1" rIns="0" wrap="square" tIns="0">
            <a:spAutoFit/>
          </a:bodyPr>
          <a:lstStyle/>
          <a:p>
            <a:pPr indent="0" lvl="0" marL="0" marR="0" rtl="0" algn="l">
              <a:lnSpc>
                <a:spcPct val="200000"/>
              </a:lnSpc>
              <a:spcBef>
                <a:spcPts val="0"/>
              </a:spcBef>
              <a:spcAft>
                <a:spcPts val="0"/>
              </a:spcAft>
              <a:buNone/>
            </a:pPr>
            <a:r>
              <a:rPr lang="en-US" sz="3500">
                <a:solidFill>
                  <a:srgbClr val="000000"/>
                </a:solidFill>
                <a:latin typeface="Arial"/>
                <a:ea typeface="Arial"/>
                <a:cs typeface="Arial"/>
                <a:sym typeface="Arial"/>
              </a:rPr>
              <a:t>More than 7,487 eCards issued</a:t>
            </a:r>
            <a:endParaRPr/>
          </a:p>
        </p:txBody>
      </p:sp>
      <p:sp>
        <p:nvSpPr>
          <p:cNvPr id="118" name="Google Shape;118;p15"/>
          <p:cNvSpPr txBox="1"/>
          <p:nvPr/>
        </p:nvSpPr>
        <p:spPr>
          <a:xfrm>
            <a:off x="1513340" y="6489973"/>
            <a:ext cx="11562243" cy="1747520"/>
          </a:xfrm>
          <a:prstGeom prst="rect">
            <a:avLst/>
          </a:prstGeom>
          <a:noFill/>
          <a:ln>
            <a:noFill/>
          </a:ln>
        </p:spPr>
        <p:txBody>
          <a:bodyPr anchorCtr="0" anchor="t" bIns="0" lIns="0" spcFirstLastPara="1" rIns="0" wrap="square" tIns="0">
            <a:spAutoFit/>
          </a:bodyPr>
          <a:lstStyle/>
          <a:p>
            <a:pPr indent="0" lvl="0" marL="0" marR="0" rtl="0" algn="l">
              <a:lnSpc>
                <a:spcPct val="134000"/>
              </a:lnSpc>
              <a:spcBef>
                <a:spcPts val="0"/>
              </a:spcBef>
              <a:spcAft>
                <a:spcPts val="0"/>
              </a:spcAft>
              <a:buNone/>
            </a:pPr>
            <a:r>
              <a:rPr lang="en-US" sz="3500">
                <a:solidFill>
                  <a:srgbClr val="000000"/>
                </a:solidFill>
                <a:latin typeface="Arial"/>
                <a:ea typeface="Arial"/>
                <a:cs typeface="Arial"/>
                <a:sym typeface="Arial"/>
              </a:rPr>
              <a:t>Genres/subjects borrowed: Business, Comics, Crafts, Fantasy, Foreign Language Study, Historical Fiction, Humor, Romance, Sociology, Thrillers &amp; a lot more!</a:t>
            </a:r>
            <a:endParaRPr/>
          </a:p>
        </p:txBody>
      </p:sp>
      <p:sp>
        <p:nvSpPr>
          <p:cNvPr id="119" name="Google Shape;119;p15"/>
          <p:cNvSpPr/>
          <p:nvPr/>
        </p:nvSpPr>
        <p:spPr>
          <a:xfrm>
            <a:off x="775773" y="2750905"/>
            <a:ext cx="542927" cy="519235"/>
          </a:xfrm>
          <a:custGeom>
            <a:rect b="b" l="l" r="r" t="t"/>
            <a:pathLst>
              <a:path extrusionOk="0" h="519235" w="542927">
                <a:moveTo>
                  <a:pt x="0" y="0"/>
                </a:moveTo>
                <a:lnTo>
                  <a:pt x="542926" y="0"/>
                </a:lnTo>
                <a:lnTo>
                  <a:pt x="542926" y="519236"/>
                </a:lnTo>
                <a:lnTo>
                  <a:pt x="0" y="519236"/>
                </a:lnTo>
                <a:lnTo>
                  <a:pt x="0" y="0"/>
                </a:lnTo>
                <a:close/>
              </a:path>
            </a:pathLst>
          </a:custGeom>
          <a:blipFill rotWithShape="1">
            <a:blip r:embed="rId8">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20" name="Google Shape;120;p15"/>
          <p:cNvSpPr/>
          <p:nvPr/>
        </p:nvSpPr>
        <p:spPr>
          <a:xfrm>
            <a:off x="775773" y="3957515"/>
            <a:ext cx="542927" cy="519235"/>
          </a:xfrm>
          <a:custGeom>
            <a:rect b="b" l="l" r="r" t="t"/>
            <a:pathLst>
              <a:path extrusionOk="0" h="519235" w="542927">
                <a:moveTo>
                  <a:pt x="0" y="0"/>
                </a:moveTo>
                <a:lnTo>
                  <a:pt x="542926" y="0"/>
                </a:lnTo>
                <a:lnTo>
                  <a:pt x="542926" y="519235"/>
                </a:lnTo>
                <a:lnTo>
                  <a:pt x="0" y="519235"/>
                </a:lnTo>
                <a:lnTo>
                  <a:pt x="0" y="0"/>
                </a:lnTo>
                <a:close/>
              </a:path>
            </a:pathLst>
          </a:custGeom>
          <a:blipFill rotWithShape="1">
            <a:blip r:embed="rId8">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21" name="Google Shape;121;p15"/>
          <p:cNvSpPr/>
          <p:nvPr/>
        </p:nvSpPr>
        <p:spPr>
          <a:xfrm>
            <a:off x="775773" y="6619295"/>
            <a:ext cx="542927" cy="519235"/>
          </a:xfrm>
          <a:custGeom>
            <a:rect b="b" l="l" r="r" t="t"/>
            <a:pathLst>
              <a:path extrusionOk="0" h="519235" w="542927">
                <a:moveTo>
                  <a:pt x="0" y="0"/>
                </a:moveTo>
                <a:lnTo>
                  <a:pt x="542926" y="0"/>
                </a:lnTo>
                <a:lnTo>
                  <a:pt x="542926" y="519235"/>
                </a:lnTo>
                <a:lnTo>
                  <a:pt x="0" y="519235"/>
                </a:lnTo>
                <a:lnTo>
                  <a:pt x="0" y="0"/>
                </a:lnTo>
                <a:close/>
              </a:path>
            </a:pathLst>
          </a:custGeom>
          <a:blipFill rotWithShape="1">
            <a:blip r:embed="rId8">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22" name="Google Shape;122;p15"/>
          <p:cNvSpPr txBox="1"/>
          <p:nvPr/>
        </p:nvSpPr>
        <p:spPr>
          <a:xfrm>
            <a:off x="1513350" y="3900250"/>
            <a:ext cx="14042400" cy="538800"/>
          </a:xfrm>
          <a:prstGeom prst="rect">
            <a:avLst/>
          </a:prstGeom>
          <a:noFill/>
          <a:ln>
            <a:noFill/>
          </a:ln>
        </p:spPr>
        <p:txBody>
          <a:bodyPr anchorCtr="0" anchor="t" bIns="0" lIns="0" spcFirstLastPara="1" rIns="0" wrap="square" tIns="0">
            <a:spAutoFit/>
          </a:bodyPr>
          <a:lstStyle/>
          <a:p>
            <a:pPr indent="0" lvl="0" marL="0" marR="0" rtl="0" algn="l">
              <a:lnSpc>
                <a:spcPct val="119000"/>
              </a:lnSpc>
              <a:spcBef>
                <a:spcPts val="0"/>
              </a:spcBef>
              <a:spcAft>
                <a:spcPts val="0"/>
              </a:spcAft>
              <a:buNone/>
            </a:pPr>
            <a:r>
              <a:rPr lang="en-US" sz="3500">
                <a:solidFill>
                  <a:srgbClr val="000000"/>
                </a:solidFill>
                <a:latin typeface="Arial"/>
                <a:ea typeface="Arial"/>
                <a:cs typeface="Arial"/>
                <a:sym typeface="Arial"/>
              </a:rPr>
              <a:t>Over 201,620 checkouts</a:t>
            </a:r>
            <a:r>
              <a:rPr lang="en-US" sz="3500"/>
              <a:t> between </a:t>
            </a:r>
            <a:r>
              <a:rPr lang="en-US" sz="3500">
                <a:solidFill>
                  <a:srgbClr val="000000"/>
                </a:solidFill>
                <a:latin typeface="Arial"/>
                <a:ea typeface="Arial"/>
                <a:cs typeface="Arial"/>
                <a:sym typeface="Arial"/>
              </a:rPr>
              <a:t>April 2022 – December 2023)</a:t>
            </a:r>
            <a:endParaRPr/>
          </a:p>
        </p:txBody>
      </p:sp>
      <p:sp>
        <p:nvSpPr>
          <p:cNvPr id="123" name="Google Shape;123;p15"/>
          <p:cNvSpPr/>
          <p:nvPr/>
        </p:nvSpPr>
        <p:spPr>
          <a:xfrm>
            <a:off x="376126" y="9072292"/>
            <a:ext cx="1848074" cy="810330"/>
          </a:xfrm>
          <a:custGeom>
            <a:rect b="b" l="l" r="r" t="t"/>
            <a:pathLst>
              <a:path extrusionOk="0" h="810330" w="1848074">
                <a:moveTo>
                  <a:pt x="0" y="0"/>
                </a:moveTo>
                <a:lnTo>
                  <a:pt x="1848075" y="0"/>
                </a:lnTo>
                <a:lnTo>
                  <a:pt x="1848075" y="810330"/>
                </a:lnTo>
                <a:lnTo>
                  <a:pt x="0" y="810330"/>
                </a:lnTo>
                <a:lnTo>
                  <a:pt x="0" y="0"/>
                </a:lnTo>
                <a:close/>
              </a:path>
            </a:pathLst>
          </a:custGeom>
          <a:blipFill rotWithShape="1">
            <a:blip r:embed="rId9">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24" name="Google Shape;124;p15"/>
          <p:cNvSpPr/>
          <p:nvPr/>
        </p:nvSpPr>
        <p:spPr>
          <a:xfrm>
            <a:off x="775773" y="5161663"/>
            <a:ext cx="542927" cy="519235"/>
          </a:xfrm>
          <a:custGeom>
            <a:rect b="b" l="l" r="r" t="t"/>
            <a:pathLst>
              <a:path extrusionOk="0" h="519235" w="542927">
                <a:moveTo>
                  <a:pt x="0" y="0"/>
                </a:moveTo>
                <a:lnTo>
                  <a:pt x="542926" y="0"/>
                </a:lnTo>
                <a:lnTo>
                  <a:pt x="542926" y="519235"/>
                </a:lnTo>
                <a:lnTo>
                  <a:pt x="0" y="519235"/>
                </a:lnTo>
                <a:lnTo>
                  <a:pt x="0" y="0"/>
                </a:lnTo>
                <a:close/>
              </a:path>
            </a:pathLst>
          </a:custGeom>
          <a:blipFill rotWithShape="1">
            <a:blip r:embed="rId8">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25" name="Google Shape;125;p15"/>
          <p:cNvSpPr txBox="1"/>
          <p:nvPr/>
        </p:nvSpPr>
        <p:spPr>
          <a:xfrm>
            <a:off x="1513352" y="5180600"/>
            <a:ext cx="11751600" cy="538800"/>
          </a:xfrm>
          <a:prstGeom prst="rect">
            <a:avLst/>
          </a:prstGeom>
          <a:noFill/>
          <a:ln>
            <a:noFill/>
          </a:ln>
        </p:spPr>
        <p:txBody>
          <a:bodyPr anchorCtr="0" anchor="t" bIns="0" lIns="0" spcFirstLastPara="1" rIns="0" wrap="square" tIns="0">
            <a:spAutoFit/>
          </a:bodyPr>
          <a:lstStyle/>
          <a:p>
            <a:pPr indent="0" lvl="0" marL="0" marR="0" rtl="0" algn="l">
              <a:lnSpc>
                <a:spcPct val="119000"/>
              </a:lnSpc>
              <a:spcBef>
                <a:spcPts val="0"/>
              </a:spcBef>
              <a:spcAft>
                <a:spcPts val="0"/>
              </a:spcAft>
              <a:buNone/>
            </a:pPr>
            <a:r>
              <a:rPr lang="en-US" sz="3500">
                <a:solidFill>
                  <a:srgbClr val="000000"/>
                </a:solidFill>
                <a:latin typeface="Arial"/>
                <a:ea typeface="Arial"/>
                <a:cs typeface="Arial"/>
                <a:sym typeface="Arial"/>
              </a:rPr>
              <a:t>Signups from all 50 states, DC, and Puerto Rico</a:t>
            </a:r>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3" name="Shape 133"/>
        <p:cNvGrpSpPr/>
        <p:nvPr/>
      </p:nvGrpSpPr>
      <p:grpSpPr>
        <a:xfrm>
          <a:off x="0" y="0"/>
          <a:ext cx="0" cy="0"/>
          <a:chOff x="0" y="0"/>
          <a:chExt cx="0" cy="0"/>
        </a:xfrm>
      </p:grpSpPr>
      <p:sp>
        <p:nvSpPr>
          <p:cNvPr id="134" name="Google Shape;134;p16"/>
          <p:cNvSpPr/>
          <p:nvPr/>
        </p:nvSpPr>
        <p:spPr>
          <a:xfrm>
            <a:off x="4143399" y="1649026"/>
            <a:ext cx="5188366" cy="566004"/>
          </a:xfrm>
          <a:custGeom>
            <a:rect b="b" l="l" r="r" t="t"/>
            <a:pathLst>
              <a:path extrusionOk="0" h="566004" w="5188366">
                <a:moveTo>
                  <a:pt x="0" y="0"/>
                </a:moveTo>
                <a:lnTo>
                  <a:pt x="5188366" y="0"/>
                </a:lnTo>
                <a:lnTo>
                  <a:pt x="5188366" y="566004"/>
                </a:lnTo>
                <a:lnTo>
                  <a:pt x="0" y="566004"/>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35" name="Google Shape;135;p16"/>
          <p:cNvSpPr txBox="1"/>
          <p:nvPr/>
        </p:nvSpPr>
        <p:spPr>
          <a:xfrm>
            <a:off x="2067450" y="409575"/>
            <a:ext cx="12999900" cy="1231500"/>
          </a:xfrm>
          <a:prstGeom prst="rect">
            <a:avLst/>
          </a:prstGeom>
          <a:noFill/>
          <a:ln>
            <a:noFill/>
          </a:ln>
        </p:spPr>
        <p:txBody>
          <a:bodyPr anchorCtr="0" anchor="t" bIns="0" lIns="0" spcFirstLastPara="1" rIns="0" wrap="square" tIns="0">
            <a:spAutoFit/>
          </a:bodyPr>
          <a:lstStyle/>
          <a:p>
            <a:pPr indent="0" lvl="0" marL="0" marR="0" rtl="0" algn="l">
              <a:lnSpc>
                <a:spcPct val="120000"/>
              </a:lnSpc>
              <a:spcBef>
                <a:spcPts val="0"/>
              </a:spcBef>
              <a:spcAft>
                <a:spcPts val="0"/>
              </a:spcAft>
              <a:buNone/>
            </a:pPr>
            <a:r>
              <a:rPr lang="en-US" sz="8000"/>
              <a:t>Apply for a BPL Teen eCard!</a:t>
            </a:r>
            <a:endParaRPr/>
          </a:p>
        </p:txBody>
      </p:sp>
      <p:sp>
        <p:nvSpPr>
          <p:cNvPr id="136" name="Google Shape;136;p16"/>
          <p:cNvSpPr txBox="1"/>
          <p:nvPr/>
        </p:nvSpPr>
        <p:spPr>
          <a:xfrm>
            <a:off x="1513355" y="2789000"/>
            <a:ext cx="12237000" cy="538800"/>
          </a:xfrm>
          <a:prstGeom prst="rect">
            <a:avLst/>
          </a:prstGeom>
          <a:noFill/>
          <a:ln>
            <a:noFill/>
          </a:ln>
        </p:spPr>
        <p:txBody>
          <a:bodyPr anchorCtr="0" anchor="t" bIns="0" lIns="0" spcFirstLastPara="1" rIns="0" wrap="square" tIns="0">
            <a:spAutoFit/>
          </a:bodyPr>
          <a:lstStyle/>
          <a:p>
            <a:pPr indent="0" lvl="0" marL="0" marR="0" rtl="0" algn="l">
              <a:lnSpc>
                <a:spcPct val="200000"/>
              </a:lnSpc>
              <a:spcBef>
                <a:spcPts val="0"/>
              </a:spcBef>
              <a:spcAft>
                <a:spcPts val="0"/>
              </a:spcAft>
              <a:buNone/>
            </a:pPr>
            <a:r>
              <a:rPr lang="en-US" sz="3500"/>
              <a:t>Email </a:t>
            </a:r>
            <a:r>
              <a:rPr lang="en-US" sz="3500" u="sng">
                <a:solidFill>
                  <a:schemeClr val="hlink"/>
                </a:solidFill>
                <a:hlinkClick r:id="rId4"/>
              </a:rPr>
              <a:t>BooksUnbanned@bklynlibrary.org</a:t>
            </a:r>
            <a:r>
              <a:rPr lang="en-US" sz="3500"/>
              <a:t> with a request</a:t>
            </a:r>
            <a:endParaRPr/>
          </a:p>
        </p:txBody>
      </p:sp>
      <p:sp>
        <p:nvSpPr>
          <p:cNvPr id="137" name="Google Shape;137;p16"/>
          <p:cNvSpPr/>
          <p:nvPr/>
        </p:nvSpPr>
        <p:spPr>
          <a:xfrm>
            <a:off x="775773" y="2750905"/>
            <a:ext cx="542927" cy="519235"/>
          </a:xfrm>
          <a:custGeom>
            <a:rect b="b" l="l" r="r" t="t"/>
            <a:pathLst>
              <a:path extrusionOk="0" h="519235" w="542927">
                <a:moveTo>
                  <a:pt x="0" y="0"/>
                </a:moveTo>
                <a:lnTo>
                  <a:pt x="542926" y="0"/>
                </a:lnTo>
                <a:lnTo>
                  <a:pt x="542926" y="519236"/>
                </a:lnTo>
                <a:lnTo>
                  <a:pt x="0" y="519236"/>
                </a:lnTo>
                <a:lnTo>
                  <a:pt x="0" y="0"/>
                </a:lnTo>
                <a:close/>
              </a:path>
            </a:pathLst>
          </a:custGeom>
          <a:blipFill rotWithShape="1">
            <a:blip r:embed="rId5">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38" name="Google Shape;138;p16"/>
          <p:cNvSpPr/>
          <p:nvPr/>
        </p:nvSpPr>
        <p:spPr>
          <a:xfrm>
            <a:off x="775773" y="3957515"/>
            <a:ext cx="542927" cy="519235"/>
          </a:xfrm>
          <a:custGeom>
            <a:rect b="b" l="l" r="r" t="t"/>
            <a:pathLst>
              <a:path extrusionOk="0" h="519235" w="542927">
                <a:moveTo>
                  <a:pt x="0" y="0"/>
                </a:moveTo>
                <a:lnTo>
                  <a:pt x="542926" y="0"/>
                </a:lnTo>
                <a:lnTo>
                  <a:pt x="542926" y="519235"/>
                </a:lnTo>
                <a:lnTo>
                  <a:pt x="0" y="519235"/>
                </a:lnTo>
                <a:lnTo>
                  <a:pt x="0" y="0"/>
                </a:lnTo>
                <a:close/>
              </a:path>
            </a:pathLst>
          </a:custGeom>
          <a:blipFill rotWithShape="1">
            <a:blip r:embed="rId5">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39" name="Google Shape;139;p16"/>
          <p:cNvSpPr txBox="1"/>
          <p:nvPr/>
        </p:nvSpPr>
        <p:spPr>
          <a:xfrm>
            <a:off x="1513350" y="3900250"/>
            <a:ext cx="14042400" cy="538800"/>
          </a:xfrm>
          <a:prstGeom prst="rect">
            <a:avLst/>
          </a:prstGeom>
          <a:noFill/>
          <a:ln>
            <a:noFill/>
          </a:ln>
        </p:spPr>
        <p:txBody>
          <a:bodyPr anchorCtr="0" anchor="t" bIns="0" lIns="0" spcFirstLastPara="1" rIns="0" wrap="square" tIns="0">
            <a:spAutoFit/>
          </a:bodyPr>
          <a:lstStyle/>
          <a:p>
            <a:pPr indent="0" lvl="0" marL="0" marR="0" rtl="0" algn="l">
              <a:lnSpc>
                <a:spcPct val="119000"/>
              </a:lnSpc>
              <a:spcBef>
                <a:spcPts val="0"/>
              </a:spcBef>
              <a:spcAft>
                <a:spcPts val="0"/>
              </a:spcAft>
              <a:buNone/>
            </a:pPr>
            <a:r>
              <a:rPr lang="en-US" sz="3500"/>
              <a:t>Send a message to @bklynfuture on Instagram</a:t>
            </a:r>
            <a:endParaRPr/>
          </a:p>
        </p:txBody>
      </p:sp>
      <p:sp>
        <p:nvSpPr>
          <p:cNvPr id="140" name="Google Shape;140;p16"/>
          <p:cNvSpPr/>
          <p:nvPr/>
        </p:nvSpPr>
        <p:spPr>
          <a:xfrm>
            <a:off x="376126" y="9072292"/>
            <a:ext cx="1848074" cy="810330"/>
          </a:xfrm>
          <a:custGeom>
            <a:rect b="b" l="l" r="r" t="t"/>
            <a:pathLst>
              <a:path extrusionOk="0" h="810330" w="1848074">
                <a:moveTo>
                  <a:pt x="0" y="0"/>
                </a:moveTo>
                <a:lnTo>
                  <a:pt x="1848075" y="0"/>
                </a:lnTo>
                <a:lnTo>
                  <a:pt x="1848075" y="810330"/>
                </a:lnTo>
                <a:lnTo>
                  <a:pt x="0" y="810330"/>
                </a:lnTo>
                <a:lnTo>
                  <a:pt x="0" y="0"/>
                </a:lnTo>
                <a:close/>
              </a:path>
            </a:pathLst>
          </a:custGeom>
          <a:blipFill rotWithShape="1">
            <a:blip r:embed="rId6">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41" name="Google Shape;141;p16"/>
          <p:cNvSpPr/>
          <p:nvPr/>
        </p:nvSpPr>
        <p:spPr>
          <a:xfrm>
            <a:off x="775773" y="5161663"/>
            <a:ext cx="542927" cy="519235"/>
          </a:xfrm>
          <a:custGeom>
            <a:rect b="b" l="l" r="r" t="t"/>
            <a:pathLst>
              <a:path extrusionOk="0" h="519235" w="542927">
                <a:moveTo>
                  <a:pt x="0" y="0"/>
                </a:moveTo>
                <a:lnTo>
                  <a:pt x="542926" y="0"/>
                </a:lnTo>
                <a:lnTo>
                  <a:pt x="542926" y="519235"/>
                </a:lnTo>
                <a:lnTo>
                  <a:pt x="0" y="519235"/>
                </a:lnTo>
                <a:lnTo>
                  <a:pt x="0" y="0"/>
                </a:lnTo>
                <a:close/>
              </a:path>
            </a:pathLst>
          </a:custGeom>
          <a:blipFill rotWithShape="1">
            <a:blip r:embed="rId5">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42" name="Google Shape;142;p16"/>
          <p:cNvSpPr txBox="1"/>
          <p:nvPr/>
        </p:nvSpPr>
        <p:spPr>
          <a:xfrm>
            <a:off x="1513352" y="5180600"/>
            <a:ext cx="11751600" cy="538800"/>
          </a:xfrm>
          <a:prstGeom prst="rect">
            <a:avLst/>
          </a:prstGeom>
          <a:noFill/>
          <a:ln>
            <a:noFill/>
          </a:ln>
        </p:spPr>
        <p:txBody>
          <a:bodyPr anchorCtr="0" anchor="t" bIns="0" lIns="0" spcFirstLastPara="1" rIns="0" wrap="square" tIns="0">
            <a:spAutoFit/>
          </a:bodyPr>
          <a:lstStyle/>
          <a:p>
            <a:pPr indent="0" lvl="0" marL="0" marR="0" rtl="0" algn="l">
              <a:lnSpc>
                <a:spcPct val="119000"/>
              </a:lnSpc>
              <a:spcBef>
                <a:spcPts val="0"/>
              </a:spcBef>
              <a:spcAft>
                <a:spcPts val="0"/>
              </a:spcAft>
              <a:buNone/>
            </a:pPr>
            <a:r>
              <a:rPr lang="en-US" sz="3500"/>
              <a:t>Click the QR code here</a:t>
            </a:r>
            <a:endParaRPr/>
          </a:p>
        </p:txBody>
      </p:sp>
      <p:pic>
        <p:nvPicPr>
          <p:cNvPr id="143" name="Google Shape;143;p16"/>
          <p:cNvPicPr preferRelativeResize="0"/>
          <p:nvPr/>
        </p:nvPicPr>
        <p:blipFill>
          <a:blip r:embed="rId7">
            <a:alphaModFix/>
          </a:blip>
          <a:stretch>
            <a:fillRect/>
          </a:stretch>
        </p:blipFill>
        <p:spPr>
          <a:xfrm>
            <a:off x="6784877" y="5011500"/>
            <a:ext cx="4718249" cy="4408192"/>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151" name="Shape 151"/>
        <p:cNvGrpSpPr/>
        <p:nvPr/>
      </p:nvGrpSpPr>
      <p:grpSpPr>
        <a:xfrm>
          <a:off x="0" y="0"/>
          <a:ext cx="0" cy="0"/>
          <a:chOff x="0" y="0"/>
          <a:chExt cx="0" cy="0"/>
        </a:xfrm>
      </p:grpSpPr>
      <p:sp>
        <p:nvSpPr>
          <p:cNvPr id="152" name="Google Shape;152;p17"/>
          <p:cNvSpPr/>
          <p:nvPr/>
        </p:nvSpPr>
        <p:spPr>
          <a:xfrm>
            <a:off x="1705536" y="1286703"/>
            <a:ext cx="5188366" cy="566004"/>
          </a:xfrm>
          <a:custGeom>
            <a:rect b="b" l="l" r="r" t="t"/>
            <a:pathLst>
              <a:path extrusionOk="0" h="566004" w="5188366">
                <a:moveTo>
                  <a:pt x="0" y="0"/>
                </a:moveTo>
                <a:lnTo>
                  <a:pt x="5188366" y="0"/>
                </a:lnTo>
                <a:lnTo>
                  <a:pt x="5188366" y="566004"/>
                </a:lnTo>
                <a:lnTo>
                  <a:pt x="0" y="566004"/>
                </a:lnTo>
                <a:lnTo>
                  <a:pt x="0" y="0"/>
                </a:lnTo>
                <a:close/>
              </a:path>
            </a:pathLst>
          </a:custGeom>
          <a:blipFill rotWithShape="1">
            <a:blip r:embed="rId3">
              <a:alphaModFix/>
            </a:blip>
            <a:stretch>
              <a:fillRect b="0" l="0" r="0" t="0"/>
            </a:stretch>
          </a:blipFill>
          <a:ln>
            <a:noFill/>
          </a:ln>
        </p:spPr>
      </p:sp>
      <p:sp>
        <p:nvSpPr>
          <p:cNvPr id="153" name="Google Shape;153;p17"/>
          <p:cNvSpPr/>
          <p:nvPr/>
        </p:nvSpPr>
        <p:spPr>
          <a:xfrm>
            <a:off x="757237" y="2786223"/>
            <a:ext cx="542927" cy="519235"/>
          </a:xfrm>
          <a:custGeom>
            <a:rect b="b" l="l" r="r" t="t"/>
            <a:pathLst>
              <a:path extrusionOk="0" h="519235" w="542927">
                <a:moveTo>
                  <a:pt x="0" y="0"/>
                </a:moveTo>
                <a:lnTo>
                  <a:pt x="542926" y="0"/>
                </a:lnTo>
                <a:lnTo>
                  <a:pt x="542926" y="519236"/>
                </a:lnTo>
                <a:lnTo>
                  <a:pt x="0" y="519236"/>
                </a:lnTo>
                <a:lnTo>
                  <a:pt x="0" y="0"/>
                </a:lnTo>
                <a:close/>
              </a:path>
            </a:pathLst>
          </a:custGeom>
          <a:blipFill rotWithShape="1">
            <a:blip r:embed="rId4">
              <a:alphaModFix/>
            </a:blip>
            <a:stretch>
              <a:fillRect b="0" l="0" r="0" t="0"/>
            </a:stretch>
          </a:blipFill>
          <a:ln>
            <a:noFill/>
          </a:ln>
        </p:spPr>
      </p:sp>
      <p:sp>
        <p:nvSpPr>
          <p:cNvPr id="154" name="Google Shape;154;p17"/>
          <p:cNvSpPr/>
          <p:nvPr/>
        </p:nvSpPr>
        <p:spPr>
          <a:xfrm>
            <a:off x="757237" y="3574506"/>
            <a:ext cx="542927" cy="519235"/>
          </a:xfrm>
          <a:custGeom>
            <a:rect b="b" l="l" r="r" t="t"/>
            <a:pathLst>
              <a:path extrusionOk="0" h="519235" w="542927">
                <a:moveTo>
                  <a:pt x="0" y="0"/>
                </a:moveTo>
                <a:lnTo>
                  <a:pt x="542926" y="0"/>
                </a:lnTo>
                <a:lnTo>
                  <a:pt x="542926" y="519236"/>
                </a:lnTo>
                <a:lnTo>
                  <a:pt x="0" y="519236"/>
                </a:lnTo>
                <a:lnTo>
                  <a:pt x="0" y="0"/>
                </a:lnTo>
                <a:close/>
              </a:path>
            </a:pathLst>
          </a:custGeom>
          <a:blipFill rotWithShape="1">
            <a:blip r:embed="rId4">
              <a:alphaModFix/>
            </a:blip>
            <a:stretch>
              <a:fillRect b="0" l="0" r="0" t="0"/>
            </a:stretch>
          </a:blipFill>
          <a:ln>
            <a:noFill/>
          </a:ln>
        </p:spPr>
      </p:sp>
      <p:sp>
        <p:nvSpPr>
          <p:cNvPr id="155" name="Google Shape;155;p17"/>
          <p:cNvSpPr/>
          <p:nvPr/>
        </p:nvSpPr>
        <p:spPr>
          <a:xfrm>
            <a:off x="757237" y="4360442"/>
            <a:ext cx="542927" cy="519235"/>
          </a:xfrm>
          <a:custGeom>
            <a:rect b="b" l="l" r="r" t="t"/>
            <a:pathLst>
              <a:path extrusionOk="0" h="519235" w="542927">
                <a:moveTo>
                  <a:pt x="0" y="0"/>
                </a:moveTo>
                <a:lnTo>
                  <a:pt x="542926" y="0"/>
                </a:lnTo>
                <a:lnTo>
                  <a:pt x="542926" y="519235"/>
                </a:lnTo>
                <a:lnTo>
                  <a:pt x="0" y="519235"/>
                </a:lnTo>
                <a:lnTo>
                  <a:pt x="0" y="0"/>
                </a:lnTo>
                <a:close/>
              </a:path>
            </a:pathLst>
          </a:custGeom>
          <a:blipFill rotWithShape="1">
            <a:blip r:embed="rId4">
              <a:alphaModFix/>
            </a:blip>
            <a:stretch>
              <a:fillRect b="0" l="0" r="0" t="0"/>
            </a:stretch>
          </a:blipFill>
          <a:ln>
            <a:noFill/>
          </a:ln>
        </p:spPr>
      </p:sp>
      <p:sp>
        <p:nvSpPr>
          <p:cNvPr id="156" name="Google Shape;156;p17"/>
          <p:cNvSpPr/>
          <p:nvPr/>
        </p:nvSpPr>
        <p:spPr>
          <a:xfrm>
            <a:off x="757237" y="5146377"/>
            <a:ext cx="542927" cy="519235"/>
          </a:xfrm>
          <a:custGeom>
            <a:rect b="b" l="l" r="r" t="t"/>
            <a:pathLst>
              <a:path extrusionOk="0" h="519235" w="542927">
                <a:moveTo>
                  <a:pt x="0" y="0"/>
                </a:moveTo>
                <a:lnTo>
                  <a:pt x="542926" y="0"/>
                </a:lnTo>
                <a:lnTo>
                  <a:pt x="542926" y="519236"/>
                </a:lnTo>
                <a:lnTo>
                  <a:pt x="0" y="519236"/>
                </a:lnTo>
                <a:lnTo>
                  <a:pt x="0" y="0"/>
                </a:lnTo>
                <a:close/>
              </a:path>
            </a:pathLst>
          </a:custGeom>
          <a:blipFill rotWithShape="1">
            <a:blip r:embed="rId4">
              <a:alphaModFix/>
            </a:blip>
            <a:stretch>
              <a:fillRect b="0" l="0" r="0" t="0"/>
            </a:stretch>
          </a:blipFill>
          <a:ln>
            <a:noFill/>
          </a:ln>
        </p:spPr>
      </p:sp>
      <p:sp>
        <p:nvSpPr>
          <p:cNvPr id="157" name="Google Shape;157;p17"/>
          <p:cNvSpPr/>
          <p:nvPr/>
        </p:nvSpPr>
        <p:spPr>
          <a:xfrm>
            <a:off x="757237" y="5932313"/>
            <a:ext cx="542927" cy="519235"/>
          </a:xfrm>
          <a:custGeom>
            <a:rect b="b" l="l" r="r" t="t"/>
            <a:pathLst>
              <a:path extrusionOk="0" h="519235" w="542927">
                <a:moveTo>
                  <a:pt x="0" y="0"/>
                </a:moveTo>
                <a:lnTo>
                  <a:pt x="542926" y="0"/>
                </a:lnTo>
                <a:lnTo>
                  <a:pt x="542926" y="519235"/>
                </a:lnTo>
                <a:lnTo>
                  <a:pt x="0" y="519235"/>
                </a:lnTo>
                <a:lnTo>
                  <a:pt x="0" y="0"/>
                </a:lnTo>
                <a:close/>
              </a:path>
            </a:pathLst>
          </a:custGeom>
          <a:blipFill rotWithShape="1">
            <a:blip r:embed="rId4">
              <a:alphaModFix/>
            </a:blip>
            <a:stretch>
              <a:fillRect b="0" l="0" r="0" t="0"/>
            </a:stretch>
          </a:blipFill>
          <a:ln>
            <a:noFill/>
          </a:ln>
        </p:spPr>
      </p:sp>
      <p:sp>
        <p:nvSpPr>
          <p:cNvPr id="158" name="Google Shape;158;p17"/>
          <p:cNvSpPr/>
          <p:nvPr/>
        </p:nvSpPr>
        <p:spPr>
          <a:xfrm>
            <a:off x="757237" y="6718248"/>
            <a:ext cx="542927" cy="519235"/>
          </a:xfrm>
          <a:custGeom>
            <a:rect b="b" l="l" r="r" t="t"/>
            <a:pathLst>
              <a:path extrusionOk="0" h="519235" w="542927">
                <a:moveTo>
                  <a:pt x="0" y="0"/>
                </a:moveTo>
                <a:lnTo>
                  <a:pt x="542926" y="0"/>
                </a:lnTo>
                <a:lnTo>
                  <a:pt x="542926" y="519236"/>
                </a:lnTo>
                <a:lnTo>
                  <a:pt x="0" y="519236"/>
                </a:lnTo>
                <a:lnTo>
                  <a:pt x="0" y="0"/>
                </a:lnTo>
                <a:close/>
              </a:path>
            </a:pathLst>
          </a:custGeom>
          <a:blipFill rotWithShape="1">
            <a:blip r:embed="rId4">
              <a:alphaModFix/>
            </a:blip>
            <a:stretch>
              <a:fillRect b="0" l="0" r="0" t="0"/>
            </a:stretch>
          </a:blipFill>
          <a:ln>
            <a:noFill/>
          </a:ln>
        </p:spPr>
      </p:sp>
      <p:sp>
        <p:nvSpPr>
          <p:cNvPr id="159" name="Google Shape;159;p17"/>
          <p:cNvSpPr/>
          <p:nvPr/>
        </p:nvSpPr>
        <p:spPr>
          <a:xfrm>
            <a:off x="10439400" y="1682425"/>
            <a:ext cx="5188366" cy="8200197"/>
          </a:xfrm>
          <a:custGeom>
            <a:rect b="b" l="l" r="r" t="t"/>
            <a:pathLst>
              <a:path extrusionOk="0" h="7569687" w="4257949">
                <a:moveTo>
                  <a:pt x="0" y="0"/>
                </a:moveTo>
                <a:lnTo>
                  <a:pt x="4257949" y="0"/>
                </a:lnTo>
                <a:lnTo>
                  <a:pt x="4257949" y="7569687"/>
                </a:lnTo>
                <a:lnTo>
                  <a:pt x="0" y="7569687"/>
                </a:lnTo>
                <a:lnTo>
                  <a:pt x="0" y="0"/>
                </a:lnTo>
                <a:close/>
              </a:path>
            </a:pathLst>
          </a:custGeom>
          <a:blipFill rotWithShape="1">
            <a:blip r:embed="rId5">
              <a:alphaModFix/>
            </a:blip>
            <a:stretch>
              <a:fillRect b="0" l="0" r="0" t="0"/>
            </a:stretch>
          </a:blipFill>
          <a:ln>
            <a:noFill/>
          </a:ln>
        </p:spPr>
      </p:sp>
      <p:sp>
        <p:nvSpPr>
          <p:cNvPr id="160" name="Google Shape;160;p17"/>
          <p:cNvSpPr txBox="1"/>
          <p:nvPr/>
        </p:nvSpPr>
        <p:spPr>
          <a:xfrm>
            <a:off x="1864133" y="467553"/>
            <a:ext cx="14528378" cy="819150"/>
          </a:xfrm>
          <a:prstGeom prst="rect">
            <a:avLst/>
          </a:prstGeom>
          <a:noFill/>
          <a:ln>
            <a:noFill/>
          </a:ln>
        </p:spPr>
        <p:txBody>
          <a:bodyPr anchorCtr="0" anchor="t" bIns="0" lIns="0" spcFirstLastPara="1" rIns="0" wrap="square" tIns="0">
            <a:spAutoFit/>
          </a:bodyPr>
          <a:lstStyle/>
          <a:p>
            <a:pPr indent="0" lvl="0" marL="0" marR="0" rtl="0" algn="l">
              <a:lnSpc>
                <a:spcPct val="120000"/>
              </a:lnSpc>
              <a:spcBef>
                <a:spcPts val="0"/>
              </a:spcBef>
              <a:spcAft>
                <a:spcPts val="0"/>
              </a:spcAft>
              <a:buNone/>
            </a:pPr>
            <a:r>
              <a:rPr b="0" i="0" lang="en-US" sz="5400" u="none" cap="none" strike="noStrike">
                <a:solidFill>
                  <a:srgbClr val="000000"/>
                </a:solidFill>
                <a:latin typeface="Arial"/>
                <a:ea typeface="Arial"/>
                <a:cs typeface="Arial"/>
                <a:sym typeface="Arial"/>
              </a:rPr>
              <a:t>Intellectual Freedom Teen Council</a:t>
            </a:r>
            <a:endParaRPr/>
          </a:p>
        </p:txBody>
      </p:sp>
      <p:sp>
        <p:nvSpPr>
          <p:cNvPr id="161" name="Google Shape;161;p17"/>
          <p:cNvSpPr txBox="1"/>
          <p:nvPr/>
        </p:nvSpPr>
        <p:spPr>
          <a:xfrm>
            <a:off x="1678023" y="2729073"/>
            <a:ext cx="13360543" cy="587375"/>
          </a:xfrm>
          <a:prstGeom prst="rect">
            <a:avLst/>
          </a:prstGeom>
          <a:noFill/>
          <a:ln>
            <a:noFill/>
          </a:ln>
        </p:spPr>
        <p:txBody>
          <a:bodyPr anchorCtr="0" anchor="t" bIns="0" lIns="0" spcFirstLastPara="1" rIns="0" wrap="square" tIns="0">
            <a:spAutoFit/>
          </a:bodyPr>
          <a:lstStyle/>
          <a:p>
            <a:pPr indent="0" lvl="0" marL="0" marR="0" rtl="0" algn="l">
              <a:lnSpc>
                <a:spcPct val="140011"/>
              </a:lnSpc>
              <a:spcBef>
                <a:spcPts val="0"/>
              </a:spcBef>
              <a:spcAft>
                <a:spcPts val="0"/>
              </a:spcAft>
              <a:buNone/>
            </a:pPr>
            <a:r>
              <a:rPr b="0" i="0" lang="en-US" sz="3499" u="none" cap="none" strike="noStrike">
                <a:solidFill>
                  <a:srgbClr val="000000"/>
                </a:solidFill>
                <a:latin typeface="Arial"/>
                <a:ea typeface="Arial"/>
                <a:cs typeface="Arial"/>
                <a:sym typeface="Arial"/>
              </a:rPr>
              <a:t>Advise on program development</a:t>
            </a:r>
            <a:endParaRPr/>
          </a:p>
        </p:txBody>
      </p:sp>
      <p:sp>
        <p:nvSpPr>
          <p:cNvPr id="162" name="Google Shape;162;p17"/>
          <p:cNvSpPr txBox="1"/>
          <p:nvPr/>
        </p:nvSpPr>
        <p:spPr>
          <a:xfrm>
            <a:off x="1705536" y="3506367"/>
            <a:ext cx="13360543" cy="587375"/>
          </a:xfrm>
          <a:prstGeom prst="rect">
            <a:avLst/>
          </a:prstGeom>
          <a:noFill/>
          <a:ln>
            <a:noFill/>
          </a:ln>
        </p:spPr>
        <p:txBody>
          <a:bodyPr anchorCtr="0" anchor="t" bIns="0" lIns="0" spcFirstLastPara="1" rIns="0" wrap="square" tIns="0">
            <a:spAutoFit/>
          </a:bodyPr>
          <a:lstStyle/>
          <a:p>
            <a:pPr indent="0" lvl="0" marL="0" marR="0" rtl="0" algn="l">
              <a:lnSpc>
                <a:spcPct val="140011"/>
              </a:lnSpc>
              <a:spcBef>
                <a:spcPts val="0"/>
              </a:spcBef>
              <a:spcAft>
                <a:spcPts val="0"/>
              </a:spcAft>
              <a:buNone/>
            </a:pPr>
            <a:r>
              <a:rPr b="0" i="0" lang="en-US" sz="3499" u="none" cap="none" strike="noStrike">
                <a:solidFill>
                  <a:srgbClr val="000000"/>
                </a:solidFill>
                <a:latin typeface="Arial"/>
                <a:ea typeface="Arial"/>
                <a:cs typeface="Arial"/>
                <a:sym typeface="Arial"/>
              </a:rPr>
              <a:t>Read and discuss banned books</a:t>
            </a:r>
            <a:endParaRPr/>
          </a:p>
        </p:txBody>
      </p:sp>
      <p:sp>
        <p:nvSpPr>
          <p:cNvPr id="163" name="Google Shape;163;p17"/>
          <p:cNvSpPr txBox="1"/>
          <p:nvPr/>
        </p:nvSpPr>
        <p:spPr>
          <a:xfrm>
            <a:off x="1705536" y="4284242"/>
            <a:ext cx="13360543" cy="587375"/>
          </a:xfrm>
          <a:prstGeom prst="rect">
            <a:avLst/>
          </a:prstGeom>
          <a:noFill/>
          <a:ln>
            <a:noFill/>
          </a:ln>
        </p:spPr>
        <p:txBody>
          <a:bodyPr anchorCtr="0" anchor="t" bIns="0" lIns="0" spcFirstLastPara="1" rIns="0" wrap="square" tIns="0">
            <a:spAutoFit/>
          </a:bodyPr>
          <a:lstStyle/>
          <a:p>
            <a:pPr indent="0" lvl="0" marL="0" marR="0" rtl="0" algn="l">
              <a:lnSpc>
                <a:spcPct val="140011"/>
              </a:lnSpc>
              <a:spcBef>
                <a:spcPts val="0"/>
              </a:spcBef>
              <a:spcAft>
                <a:spcPts val="0"/>
              </a:spcAft>
              <a:buNone/>
            </a:pPr>
            <a:r>
              <a:rPr b="0" i="0" lang="en-US" sz="3499" u="none" cap="none" strike="noStrike">
                <a:solidFill>
                  <a:srgbClr val="000000"/>
                </a:solidFill>
                <a:latin typeface="Arial"/>
                <a:ea typeface="Arial"/>
                <a:cs typeface="Arial"/>
                <a:sym typeface="Arial"/>
              </a:rPr>
              <a:t>Guest speakers and experts</a:t>
            </a:r>
            <a:endParaRPr/>
          </a:p>
        </p:txBody>
      </p:sp>
      <p:sp>
        <p:nvSpPr>
          <p:cNvPr id="164" name="Google Shape;164;p17"/>
          <p:cNvSpPr txBox="1"/>
          <p:nvPr/>
        </p:nvSpPr>
        <p:spPr>
          <a:xfrm>
            <a:off x="1678023" y="5089227"/>
            <a:ext cx="13360543" cy="587375"/>
          </a:xfrm>
          <a:prstGeom prst="rect">
            <a:avLst/>
          </a:prstGeom>
          <a:noFill/>
          <a:ln>
            <a:noFill/>
          </a:ln>
        </p:spPr>
        <p:txBody>
          <a:bodyPr anchorCtr="0" anchor="t" bIns="0" lIns="0" spcFirstLastPara="1" rIns="0" wrap="square" tIns="0">
            <a:spAutoFit/>
          </a:bodyPr>
          <a:lstStyle/>
          <a:p>
            <a:pPr indent="0" lvl="0" marL="0" marR="0" rtl="0" algn="l">
              <a:lnSpc>
                <a:spcPct val="140011"/>
              </a:lnSpc>
              <a:spcBef>
                <a:spcPts val="0"/>
              </a:spcBef>
              <a:spcAft>
                <a:spcPts val="0"/>
              </a:spcAft>
              <a:buNone/>
            </a:pPr>
            <a:r>
              <a:rPr b="0" i="0" lang="en-US" sz="3499" u="none" cap="none" strike="noStrike">
                <a:solidFill>
                  <a:srgbClr val="000000"/>
                </a:solidFill>
                <a:latin typeface="Arial"/>
                <a:ea typeface="Arial"/>
                <a:cs typeface="Arial"/>
                <a:sym typeface="Arial"/>
              </a:rPr>
              <a:t>Monthly newsletter   </a:t>
            </a:r>
            <a:endParaRPr/>
          </a:p>
        </p:txBody>
      </p:sp>
      <p:sp>
        <p:nvSpPr>
          <p:cNvPr id="165" name="Google Shape;165;p17"/>
          <p:cNvSpPr txBox="1"/>
          <p:nvPr/>
        </p:nvSpPr>
        <p:spPr>
          <a:xfrm>
            <a:off x="1678023" y="5895677"/>
            <a:ext cx="13360543" cy="587375"/>
          </a:xfrm>
          <a:prstGeom prst="rect">
            <a:avLst/>
          </a:prstGeom>
          <a:noFill/>
          <a:ln>
            <a:noFill/>
          </a:ln>
        </p:spPr>
        <p:txBody>
          <a:bodyPr anchorCtr="0" anchor="t" bIns="0" lIns="0" spcFirstLastPara="1" rIns="0" wrap="square" tIns="0">
            <a:spAutoFit/>
          </a:bodyPr>
          <a:lstStyle/>
          <a:p>
            <a:pPr indent="0" lvl="0" marL="0" marR="0" rtl="0" algn="l">
              <a:lnSpc>
                <a:spcPct val="140011"/>
              </a:lnSpc>
              <a:spcBef>
                <a:spcPts val="0"/>
              </a:spcBef>
              <a:spcAft>
                <a:spcPts val="0"/>
              </a:spcAft>
              <a:buNone/>
            </a:pPr>
            <a:r>
              <a:rPr b="0" i="0" lang="en-US" sz="3499" u="none" cap="none" strike="noStrike">
                <a:solidFill>
                  <a:srgbClr val="000000"/>
                </a:solidFill>
                <a:latin typeface="Arial"/>
                <a:ea typeface="Arial"/>
                <a:cs typeface="Arial"/>
                <a:sym typeface="Arial"/>
              </a:rPr>
              <a:t>Curated articles and resources   </a:t>
            </a:r>
            <a:endParaRPr/>
          </a:p>
        </p:txBody>
      </p:sp>
      <p:sp>
        <p:nvSpPr>
          <p:cNvPr id="166" name="Google Shape;166;p17"/>
          <p:cNvSpPr/>
          <p:nvPr/>
        </p:nvSpPr>
        <p:spPr>
          <a:xfrm>
            <a:off x="376126" y="9072292"/>
            <a:ext cx="1848074" cy="810330"/>
          </a:xfrm>
          <a:custGeom>
            <a:rect b="b" l="l" r="r" t="t"/>
            <a:pathLst>
              <a:path extrusionOk="0" h="810330" w="1848074">
                <a:moveTo>
                  <a:pt x="0" y="0"/>
                </a:moveTo>
                <a:lnTo>
                  <a:pt x="1848075" y="0"/>
                </a:lnTo>
                <a:lnTo>
                  <a:pt x="1848075" y="810330"/>
                </a:lnTo>
                <a:lnTo>
                  <a:pt x="0" y="810330"/>
                </a:lnTo>
                <a:lnTo>
                  <a:pt x="0" y="0"/>
                </a:lnTo>
                <a:close/>
              </a:path>
            </a:pathLst>
          </a:custGeom>
          <a:blipFill rotWithShape="1">
            <a:blip r:embed="rId6">
              <a:alphaModFix/>
            </a:blip>
            <a:stretch>
              <a:fillRect b="0" l="0" r="0" t="0"/>
            </a:stretch>
          </a:blipFill>
          <a:ln>
            <a:noFill/>
          </a:ln>
        </p:spPr>
      </p:sp>
      <p:sp>
        <p:nvSpPr>
          <p:cNvPr id="167" name="Google Shape;167;p17"/>
          <p:cNvSpPr txBox="1"/>
          <p:nvPr/>
        </p:nvSpPr>
        <p:spPr>
          <a:xfrm>
            <a:off x="1705536" y="6702128"/>
            <a:ext cx="13360543" cy="587375"/>
          </a:xfrm>
          <a:prstGeom prst="rect">
            <a:avLst/>
          </a:prstGeom>
          <a:noFill/>
          <a:ln>
            <a:noFill/>
          </a:ln>
        </p:spPr>
        <p:txBody>
          <a:bodyPr anchorCtr="0" anchor="t" bIns="0" lIns="0" spcFirstLastPara="1" rIns="0" wrap="square" tIns="0">
            <a:spAutoFit/>
          </a:bodyPr>
          <a:lstStyle/>
          <a:p>
            <a:pPr indent="0" lvl="0" marL="0" marR="0" rtl="0" algn="l">
              <a:lnSpc>
                <a:spcPct val="140011"/>
              </a:lnSpc>
              <a:spcBef>
                <a:spcPts val="0"/>
              </a:spcBef>
              <a:spcAft>
                <a:spcPts val="0"/>
              </a:spcAft>
              <a:buNone/>
            </a:pPr>
            <a:r>
              <a:rPr b="0" i="0" lang="en-US" sz="3499" u="none" cap="none" strike="noStrike">
                <a:solidFill>
                  <a:srgbClr val="000000"/>
                </a:solidFill>
                <a:latin typeface="Arial"/>
                <a:ea typeface="Arial"/>
                <a:cs typeface="Arial"/>
                <a:sym typeface="Arial"/>
              </a:rPr>
              <a:t>Peer-to-peer support</a:t>
            </a:r>
            <a:endParaRPr/>
          </a:p>
        </p:txBody>
      </p:sp>
      <p:pic>
        <p:nvPicPr>
          <p:cNvPr id="168" name="Google Shape;168;p17"/>
          <p:cNvPicPr preferRelativeResize="0"/>
          <p:nvPr/>
        </p:nvPicPr>
        <p:blipFill rotWithShape="1">
          <a:blip r:embed="rId7">
            <a:alphaModFix/>
          </a:blip>
          <a:srcRect b="0" l="0" r="0" t="0"/>
          <a:stretch/>
        </p:blipFill>
        <p:spPr>
          <a:xfrm>
            <a:off x="7661129" y="6672087"/>
            <a:ext cx="1717057" cy="1816991"/>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6" name="Shape 176"/>
        <p:cNvGrpSpPr/>
        <p:nvPr/>
      </p:nvGrpSpPr>
      <p:grpSpPr>
        <a:xfrm>
          <a:off x="0" y="0"/>
          <a:ext cx="0" cy="0"/>
          <a:chOff x="0" y="0"/>
          <a:chExt cx="0" cy="0"/>
        </a:xfrm>
      </p:grpSpPr>
      <p:sp>
        <p:nvSpPr>
          <p:cNvPr id="177" name="Google Shape;177;p18"/>
          <p:cNvSpPr/>
          <p:nvPr/>
        </p:nvSpPr>
        <p:spPr>
          <a:xfrm>
            <a:off x="1202351" y="1643566"/>
            <a:ext cx="5188366" cy="566004"/>
          </a:xfrm>
          <a:custGeom>
            <a:rect b="b" l="l" r="r" t="t"/>
            <a:pathLst>
              <a:path extrusionOk="0" h="566004" w="5188366">
                <a:moveTo>
                  <a:pt x="0" y="0"/>
                </a:moveTo>
                <a:lnTo>
                  <a:pt x="5188365" y="0"/>
                </a:lnTo>
                <a:lnTo>
                  <a:pt x="5188365" y="566003"/>
                </a:lnTo>
                <a:lnTo>
                  <a:pt x="0" y="566003"/>
                </a:lnTo>
                <a:lnTo>
                  <a:pt x="0" y="0"/>
                </a:lnTo>
                <a:close/>
              </a:path>
            </a:pathLst>
          </a:custGeom>
          <a:blipFill rotWithShape="1">
            <a:blip r:embed="rId3">
              <a:alphaModFix/>
            </a:blip>
            <a:stretch>
              <a:fillRect b="0" l="0" r="0" t="0"/>
            </a:stretch>
          </a:blipFill>
          <a:ln>
            <a:noFill/>
          </a:ln>
        </p:spPr>
      </p:sp>
      <p:sp>
        <p:nvSpPr>
          <p:cNvPr id="178" name="Google Shape;178;p18"/>
          <p:cNvSpPr txBox="1"/>
          <p:nvPr/>
        </p:nvSpPr>
        <p:spPr>
          <a:xfrm>
            <a:off x="1028700" y="424584"/>
            <a:ext cx="15226415" cy="971550"/>
          </a:xfrm>
          <a:prstGeom prst="rect">
            <a:avLst/>
          </a:prstGeom>
          <a:noFill/>
          <a:ln>
            <a:noFill/>
          </a:ln>
        </p:spPr>
        <p:txBody>
          <a:bodyPr anchorCtr="0" anchor="t" bIns="0" lIns="0" spcFirstLastPara="1" rIns="0" wrap="square" tIns="0">
            <a:spAutoFit/>
          </a:bodyPr>
          <a:lstStyle/>
          <a:p>
            <a:pPr indent="0" lvl="0" marL="0" marR="0" rtl="0" algn="l">
              <a:lnSpc>
                <a:spcPct val="120003"/>
              </a:lnSpc>
              <a:spcBef>
                <a:spcPts val="0"/>
              </a:spcBef>
              <a:spcAft>
                <a:spcPts val="0"/>
              </a:spcAft>
              <a:buNone/>
            </a:pPr>
            <a:r>
              <a:rPr lang="en-US" sz="6399">
                <a:solidFill>
                  <a:srgbClr val="000000"/>
                </a:solidFill>
                <a:latin typeface="Arial"/>
                <a:ea typeface="Arial"/>
                <a:cs typeface="Arial"/>
                <a:sym typeface="Arial"/>
              </a:rPr>
              <a:t>Who and What We're Seeing</a:t>
            </a:r>
            <a:endParaRPr/>
          </a:p>
        </p:txBody>
      </p:sp>
      <p:sp>
        <p:nvSpPr>
          <p:cNvPr id="179" name="Google Shape;179;p18"/>
          <p:cNvSpPr/>
          <p:nvPr/>
        </p:nvSpPr>
        <p:spPr>
          <a:xfrm>
            <a:off x="930887" y="2603367"/>
            <a:ext cx="542927" cy="519235"/>
          </a:xfrm>
          <a:custGeom>
            <a:rect b="b" l="l" r="r" t="t"/>
            <a:pathLst>
              <a:path extrusionOk="0" h="519235" w="542927">
                <a:moveTo>
                  <a:pt x="0" y="0"/>
                </a:moveTo>
                <a:lnTo>
                  <a:pt x="542927" y="0"/>
                </a:lnTo>
                <a:lnTo>
                  <a:pt x="542927" y="519235"/>
                </a:lnTo>
                <a:lnTo>
                  <a:pt x="0" y="519235"/>
                </a:lnTo>
                <a:lnTo>
                  <a:pt x="0" y="0"/>
                </a:lnTo>
                <a:close/>
              </a:path>
            </a:pathLst>
          </a:custGeom>
          <a:blipFill rotWithShape="1">
            <a:blip r:embed="rId4">
              <a:alphaModFix/>
            </a:blip>
            <a:stretch>
              <a:fillRect b="0" l="0" r="0" t="0"/>
            </a:stretch>
          </a:blipFill>
          <a:ln>
            <a:noFill/>
          </a:ln>
        </p:spPr>
      </p:sp>
      <p:sp>
        <p:nvSpPr>
          <p:cNvPr id="180" name="Google Shape;180;p18"/>
          <p:cNvSpPr/>
          <p:nvPr/>
        </p:nvSpPr>
        <p:spPr>
          <a:xfrm>
            <a:off x="930887" y="3711382"/>
            <a:ext cx="542927" cy="519235"/>
          </a:xfrm>
          <a:custGeom>
            <a:rect b="b" l="l" r="r" t="t"/>
            <a:pathLst>
              <a:path extrusionOk="0" h="519235" w="542927">
                <a:moveTo>
                  <a:pt x="0" y="0"/>
                </a:moveTo>
                <a:lnTo>
                  <a:pt x="542927" y="0"/>
                </a:lnTo>
                <a:lnTo>
                  <a:pt x="542927" y="519236"/>
                </a:lnTo>
                <a:lnTo>
                  <a:pt x="0" y="519236"/>
                </a:lnTo>
                <a:lnTo>
                  <a:pt x="0" y="0"/>
                </a:lnTo>
                <a:close/>
              </a:path>
            </a:pathLst>
          </a:custGeom>
          <a:blipFill rotWithShape="1">
            <a:blip r:embed="rId4">
              <a:alphaModFix/>
            </a:blip>
            <a:stretch>
              <a:fillRect b="0" l="0" r="0" t="0"/>
            </a:stretch>
          </a:blipFill>
          <a:ln>
            <a:noFill/>
          </a:ln>
        </p:spPr>
      </p:sp>
      <p:sp>
        <p:nvSpPr>
          <p:cNvPr id="181" name="Google Shape;181;p18"/>
          <p:cNvSpPr/>
          <p:nvPr/>
        </p:nvSpPr>
        <p:spPr>
          <a:xfrm>
            <a:off x="930887" y="5573643"/>
            <a:ext cx="542927" cy="519235"/>
          </a:xfrm>
          <a:custGeom>
            <a:rect b="b" l="l" r="r" t="t"/>
            <a:pathLst>
              <a:path extrusionOk="0" h="519235" w="542927">
                <a:moveTo>
                  <a:pt x="0" y="0"/>
                </a:moveTo>
                <a:lnTo>
                  <a:pt x="542927" y="0"/>
                </a:lnTo>
                <a:lnTo>
                  <a:pt x="542927" y="519235"/>
                </a:lnTo>
                <a:lnTo>
                  <a:pt x="0" y="519235"/>
                </a:lnTo>
                <a:lnTo>
                  <a:pt x="0" y="0"/>
                </a:lnTo>
                <a:close/>
              </a:path>
            </a:pathLst>
          </a:custGeom>
          <a:blipFill rotWithShape="1">
            <a:blip r:embed="rId4">
              <a:alphaModFix/>
            </a:blip>
            <a:stretch>
              <a:fillRect b="0" l="0" r="0" t="0"/>
            </a:stretch>
          </a:blipFill>
          <a:ln>
            <a:noFill/>
          </a:ln>
        </p:spPr>
      </p:sp>
      <p:sp>
        <p:nvSpPr>
          <p:cNvPr id="182" name="Google Shape;182;p18"/>
          <p:cNvSpPr/>
          <p:nvPr/>
        </p:nvSpPr>
        <p:spPr>
          <a:xfrm>
            <a:off x="930887" y="6677641"/>
            <a:ext cx="542927" cy="519235"/>
          </a:xfrm>
          <a:custGeom>
            <a:rect b="b" l="l" r="r" t="t"/>
            <a:pathLst>
              <a:path extrusionOk="0" h="519235" w="542927">
                <a:moveTo>
                  <a:pt x="0" y="0"/>
                </a:moveTo>
                <a:lnTo>
                  <a:pt x="542927" y="0"/>
                </a:lnTo>
                <a:lnTo>
                  <a:pt x="542927" y="519236"/>
                </a:lnTo>
                <a:lnTo>
                  <a:pt x="0" y="519236"/>
                </a:lnTo>
                <a:lnTo>
                  <a:pt x="0" y="0"/>
                </a:lnTo>
                <a:close/>
              </a:path>
            </a:pathLst>
          </a:custGeom>
          <a:blipFill rotWithShape="1">
            <a:blip r:embed="rId4">
              <a:alphaModFix/>
            </a:blip>
            <a:stretch>
              <a:fillRect b="0" l="0" r="0" t="0"/>
            </a:stretch>
          </a:blipFill>
          <a:ln>
            <a:noFill/>
          </a:ln>
        </p:spPr>
      </p:sp>
      <p:sp>
        <p:nvSpPr>
          <p:cNvPr id="183" name="Google Shape;183;p18"/>
          <p:cNvSpPr/>
          <p:nvPr/>
        </p:nvSpPr>
        <p:spPr>
          <a:xfrm>
            <a:off x="930887" y="7778543"/>
            <a:ext cx="542927" cy="519235"/>
          </a:xfrm>
          <a:custGeom>
            <a:rect b="b" l="l" r="r" t="t"/>
            <a:pathLst>
              <a:path extrusionOk="0" h="519235" w="542927">
                <a:moveTo>
                  <a:pt x="0" y="0"/>
                </a:moveTo>
                <a:lnTo>
                  <a:pt x="542927" y="0"/>
                </a:lnTo>
                <a:lnTo>
                  <a:pt x="542927" y="519235"/>
                </a:lnTo>
                <a:lnTo>
                  <a:pt x="0" y="519235"/>
                </a:lnTo>
                <a:lnTo>
                  <a:pt x="0" y="0"/>
                </a:lnTo>
                <a:close/>
              </a:path>
            </a:pathLst>
          </a:custGeom>
          <a:blipFill rotWithShape="1">
            <a:blip r:embed="rId4">
              <a:alphaModFix/>
            </a:blip>
            <a:stretch>
              <a:fillRect b="0" l="0" r="0" t="0"/>
            </a:stretch>
          </a:blipFill>
          <a:ln>
            <a:noFill/>
          </a:ln>
        </p:spPr>
      </p:sp>
      <p:sp>
        <p:nvSpPr>
          <p:cNvPr id="184" name="Google Shape;184;p18"/>
          <p:cNvSpPr txBox="1"/>
          <p:nvPr/>
        </p:nvSpPr>
        <p:spPr>
          <a:xfrm>
            <a:off x="1848350" y="2609619"/>
            <a:ext cx="7322748" cy="539750"/>
          </a:xfrm>
          <a:prstGeom prst="rect">
            <a:avLst/>
          </a:prstGeom>
          <a:noFill/>
          <a:ln>
            <a:noFill/>
          </a:ln>
        </p:spPr>
        <p:txBody>
          <a:bodyPr anchorCtr="0" anchor="t" bIns="0" lIns="0" spcFirstLastPara="1" rIns="0" wrap="square" tIns="0">
            <a:spAutoFit/>
          </a:bodyPr>
          <a:lstStyle/>
          <a:p>
            <a:pPr indent="0" lvl="0" marL="0" marR="0" rtl="0" algn="l">
              <a:lnSpc>
                <a:spcPct val="100000"/>
              </a:lnSpc>
              <a:spcBef>
                <a:spcPts val="0"/>
              </a:spcBef>
              <a:spcAft>
                <a:spcPts val="0"/>
              </a:spcAft>
              <a:buNone/>
            </a:pPr>
            <a:r>
              <a:rPr lang="en-US" sz="4000">
                <a:solidFill>
                  <a:srgbClr val="000000"/>
                </a:solidFill>
                <a:latin typeface="Arial"/>
                <a:ea typeface="Arial"/>
                <a:cs typeface="Arial"/>
                <a:sym typeface="Arial"/>
              </a:rPr>
              <a:t>LGBTQIA+ teens</a:t>
            </a:r>
            <a:endParaRPr/>
          </a:p>
        </p:txBody>
      </p:sp>
      <p:sp>
        <p:nvSpPr>
          <p:cNvPr id="185" name="Google Shape;185;p18"/>
          <p:cNvSpPr txBox="1"/>
          <p:nvPr/>
        </p:nvSpPr>
        <p:spPr>
          <a:xfrm>
            <a:off x="1848350" y="3593550"/>
            <a:ext cx="8136000" cy="1348500"/>
          </a:xfrm>
          <a:prstGeom prst="rect">
            <a:avLst/>
          </a:prstGeom>
          <a:noFill/>
          <a:ln>
            <a:noFill/>
          </a:ln>
        </p:spPr>
        <p:txBody>
          <a:bodyPr anchorCtr="0" anchor="t" bIns="0" lIns="0" spcFirstLastPara="1" rIns="0" wrap="square" tIns="0">
            <a:spAutoFit/>
          </a:bodyPr>
          <a:lstStyle/>
          <a:p>
            <a:pPr indent="0" lvl="1" marL="0" marR="0" rtl="0" algn="l">
              <a:lnSpc>
                <a:spcPct val="119000"/>
              </a:lnSpc>
              <a:spcBef>
                <a:spcPts val="0"/>
              </a:spcBef>
              <a:spcAft>
                <a:spcPts val="0"/>
              </a:spcAft>
              <a:buNone/>
            </a:pPr>
            <a:r>
              <a:rPr b="0" i="0" lang="en-US" sz="4000" u="none" cap="none" strike="noStrike">
                <a:solidFill>
                  <a:srgbClr val="000000"/>
                </a:solidFill>
                <a:latin typeface="Arial"/>
                <a:ea typeface="Arial"/>
                <a:cs typeface="Arial"/>
                <a:sym typeface="Arial"/>
              </a:rPr>
              <a:t>Black teens, in addition to Indigenous, AAPI and Latinx teens</a:t>
            </a:r>
            <a:endParaRPr/>
          </a:p>
        </p:txBody>
      </p:sp>
      <p:sp>
        <p:nvSpPr>
          <p:cNvPr id="186" name="Google Shape;186;p18"/>
          <p:cNvSpPr txBox="1"/>
          <p:nvPr/>
        </p:nvSpPr>
        <p:spPr>
          <a:xfrm>
            <a:off x="1821252" y="5571513"/>
            <a:ext cx="7322700" cy="615600"/>
          </a:xfrm>
          <a:prstGeom prst="rect">
            <a:avLst/>
          </a:prstGeom>
          <a:noFill/>
          <a:ln>
            <a:noFill/>
          </a:ln>
        </p:spPr>
        <p:txBody>
          <a:bodyPr anchorCtr="0" anchor="t" bIns="0" lIns="0" spcFirstLastPara="1" rIns="0" wrap="square" tIns="0">
            <a:spAutoFit/>
          </a:bodyPr>
          <a:lstStyle/>
          <a:p>
            <a:pPr indent="0" lvl="1" marL="0" marR="0" rtl="0" algn="l">
              <a:lnSpc>
                <a:spcPct val="104000"/>
              </a:lnSpc>
              <a:spcBef>
                <a:spcPts val="0"/>
              </a:spcBef>
              <a:spcAft>
                <a:spcPts val="0"/>
              </a:spcAft>
              <a:buNone/>
            </a:pPr>
            <a:r>
              <a:rPr b="0" i="0" lang="en-US" sz="4000" u="none" cap="none" strike="noStrike">
                <a:solidFill>
                  <a:srgbClr val="000000"/>
                </a:solidFill>
                <a:latin typeface="Arial"/>
                <a:ea typeface="Arial"/>
                <a:cs typeface="Arial"/>
                <a:sym typeface="Arial"/>
              </a:rPr>
              <a:t>Teens with disabilities</a:t>
            </a:r>
            <a:endParaRPr/>
          </a:p>
        </p:txBody>
      </p:sp>
      <p:sp>
        <p:nvSpPr>
          <p:cNvPr id="187" name="Google Shape;187;p18"/>
          <p:cNvSpPr txBox="1"/>
          <p:nvPr/>
        </p:nvSpPr>
        <p:spPr>
          <a:xfrm>
            <a:off x="1848350" y="6607694"/>
            <a:ext cx="7322700" cy="615600"/>
          </a:xfrm>
          <a:prstGeom prst="rect">
            <a:avLst/>
          </a:prstGeom>
          <a:noFill/>
          <a:ln>
            <a:noFill/>
          </a:ln>
        </p:spPr>
        <p:txBody>
          <a:bodyPr anchorCtr="0" anchor="t" bIns="0" lIns="0" spcFirstLastPara="1" rIns="0" wrap="square" tIns="0">
            <a:spAutoFit/>
          </a:bodyPr>
          <a:lstStyle/>
          <a:p>
            <a:pPr indent="0" lvl="1" marL="0" marR="0" rtl="0" algn="l">
              <a:lnSpc>
                <a:spcPct val="200000"/>
              </a:lnSpc>
              <a:spcBef>
                <a:spcPts val="0"/>
              </a:spcBef>
              <a:spcAft>
                <a:spcPts val="0"/>
              </a:spcAft>
              <a:buNone/>
            </a:pPr>
            <a:r>
              <a:rPr b="0" i="0" lang="en-US" sz="4000" u="none" cap="none" strike="noStrike">
                <a:solidFill>
                  <a:srgbClr val="000000"/>
                </a:solidFill>
                <a:latin typeface="Arial"/>
                <a:ea typeface="Arial"/>
                <a:cs typeface="Arial"/>
                <a:sym typeface="Arial"/>
              </a:rPr>
              <a:t>Rural teens</a:t>
            </a:r>
            <a:endParaRPr/>
          </a:p>
        </p:txBody>
      </p:sp>
      <p:sp>
        <p:nvSpPr>
          <p:cNvPr id="188" name="Google Shape;188;p18"/>
          <p:cNvSpPr txBox="1"/>
          <p:nvPr/>
        </p:nvSpPr>
        <p:spPr>
          <a:xfrm>
            <a:off x="1772150" y="7776425"/>
            <a:ext cx="8442600" cy="615600"/>
          </a:xfrm>
          <a:prstGeom prst="rect">
            <a:avLst/>
          </a:prstGeom>
          <a:noFill/>
          <a:ln>
            <a:noFill/>
          </a:ln>
        </p:spPr>
        <p:txBody>
          <a:bodyPr anchorCtr="0" anchor="t" bIns="0" lIns="0" spcFirstLastPara="1" rIns="0" wrap="square" tIns="0">
            <a:spAutoFit/>
          </a:bodyPr>
          <a:lstStyle/>
          <a:p>
            <a:pPr indent="0" lvl="1" marL="0" marR="0" rtl="0" algn="l">
              <a:lnSpc>
                <a:spcPct val="104000"/>
              </a:lnSpc>
              <a:spcBef>
                <a:spcPts val="0"/>
              </a:spcBef>
              <a:spcAft>
                <a:spcPts val="0"/>
              </a:spcAft>
              <a:buNone/>
            </a:pPr>
            <a:r>
              <a:rPr b="0" i="0" lang="en-US" sz="4000" u="none" cap="none" strike="noStrike">
                <a:solidFill>
                  <a:srgbClr val="000000"/>
                </a:solidFill>
                <a:latin typeface="Arial"/>
                <a:ea typeface="Arial"/>
                <a:cs typeface="Arial"/>
                <a:sym typeface="Arial"/>
              </a:rPr>
              <a:t>Parents, librarians, educators, etc.</a:t>
            </a:r>
            <a:endParaRPr/>
          </a:p>
        </p:txBody>
      </p:sp>
      <p:sp>
        <p:nvSpPr>
          <p:cNvPr id="189" name="Google Shape;189;p18"/>
          <p:cNvSpPr/>
          <p:nvPr/>
        </p:nvSpPr>
        <p:spPr>
          <a:xfrm>
            <a:off x="376126" y="9072292"/>
            <a:ext cx="1848074" cy="810330"/>
          </a:xfrm>
          <a:custGeom>
            <a:rect b="b" l="l" r="r" t="t"/>
            <a:pathLst>
              <a:path extrusionOk="0" h="810330" w="1848074">
                <a:moveTo>
                  <a:pt x="0" y="0"/>
                </a:moveTo>
                <a:lnTo>
                  <a:pt x="1848075" y="0"/>
                </a:lnTo>
                <a:lnTo>
                  <a:pt x="1848075" y="810330"/>
                </a:lnTo>
                <a:lnTo>
                  <a:pt x="0" y="810330"/>
                </a:lnTo>
                <a:lnTo>
                  <a:pt x="0" y="0"/>
                </a:lnTo>
                <a:close/>
              </a:path>
            </a:pathLst>
          </a:custGeom>
          <a:blipFill rotWithShape="1">
            <a:blip r:embed="rId5">
              <a:alphaModFix/>
            </a:blip>
            <a:stretch>
              <a:fillRect b="0" l="0" r="0" t="0"/>
            </a:stretch>
          </a:blipFill>
          <a:ln>
            <a:noFill/>
          </a:ln>
        </p:spPr>
      </p:sp>
      <p:sp>
        <p:nvSpPr>
          <p:cNvPr id="190" name="Google Shape;190;p18"/>
          <p:cNvSpPr/>
          <p:nvPr/>
        </p:nvSpPr>
        <p:spPr>
          <a:xfrm>
            <a:off x="10218233" y="2626255"/>
            <a:ext cx="542927" cy="519235"/>
          </a:xfrm>
          <a:custGeom>
            <a:rect b="b" l="l" r="r" t="t"/>
            <a:pathLst>
              <a:path extrusionOk="0" h="519235" w="542927">
                <a:moveTo>
                  <a:pt x="0" y="0"/>
                </a:moveTo>
                <a:lnTo>
                  <a:pt x="542926" y="0"/>
                </a:lnTo>
                <a:lnTo>
                  <a:pt x="542926" y="519235"/>
                </a:lnTo>
                <a:lnTo>
                  <a:pt x="0" y="519235"/>
                </a:lnTo>
                <a:lnTo>
                  <a:pt x="0" y="0"/>
                </a:lnTo>
                <a:close/>
              </a:path>
            </a:pathLst>
          </a:custGeom>
          <a:blipFill rotWithShape="1">
            <a:blip r:embed="rId4">
              <a:alphaModFix/>
            </a:blip>
            <a:stretch>
              <a:fillRect b="0" l="0" r="0" t="0"/>
            </a:stretch>
          </a:blipFill>
          <a:ln>
            <a:noFill/>
          </a:ln>
        </p:spPr>
      </p:sp>
      <p:sp>
        <p:nvSpPr>
          <p:cNvPr id="191" name="Google Shape;191;p18"/>
          <p:cNvSpPr/>
          <p:nvPr/>
        </p:nvSpPr>
        <p:spPr>
          <a:xfrm>
            <a:off x="10218233" y="3832629"/>
            <a:ext cx="542927" cy="519235"/>
          </a:xfrm>
          <a:custGeom>
            <a:rect b="b" l="l" r="r" t="t"/>
            <a:pathLst>
              <a:path extrusionOk="0" h="519235" w="542927">
                <a:moveTo>
                  <a:pt x="0" y="0"/>
                </a:moveTo>
                <a:lnTo>
                  <a:pt x="542926" y="0"/>
                </a:lnTo>
                <a:lnTo>
                  <a:pt x="542926" y="519236"/>
                </a:lnTo>
                <a:lnTo>
                  <a:pt x="0" y="519236"/>
                </a:lnTo>
                <a:lnTo>
                  <a:pt x="0" y="0"/>
                </a:lnTo>
                <a:close/>
              </a:path>
            </a:pathLst>
          </a:custGeom>
          <a:blipFill rotWithShape="1">
            <a:blip r:embed="rId4">
              <a:alphaModFix/>
            </a:blip>
            <a:stretch>
              <a:fillRect b="0" l="0" r="0" t="0"/>
            </a:stretch>
          </a:blipFill>
          <a:ln>
            <a:noFill/>
          </a:ln>
        </p:spPr>
      </p:sp>
      <p:sp>
        <p:nvSpPr>
          <p:cNvPr id="192" name="Google Shape;192;p18"/>
          <p:cNvSpPr/>
          <p:nvPr/>
        </p:nvSpPr>
        <p:spPr>
          <a:xfrm>
            <a:off x="10218233" y="5153901"/>
            <a:ext cx="542927" cy="519235"/>
          </a:xfrm>
          <a:custGeom>
            <a:rect b="b" l="l" r="r" t="t"/>
            <a:pathLst>
              <a:path extrusionOk="0" h="519235" w="542927">
                <a:moveTo>
                  <a:pt x="0" y="0"/>
                </a:moveTo>
                <a:lnTo>
                  <a:pt x="542926" y="0"/>
                </a:lnTo>
                <a:lnTo>
                  <a:pt x="542926" y="519236"/>
                </a:lnTo>
                <a:lnTo>
                  <a:pt x="0" y="519236"/>
                </a:lnTo>
                <a:lnTo>
                  <a:pt x="0" y="0"/>
                </a:lnTo>
                <a:close/>
              </a:path>
            </a:pathLst>
          </a:custGeom>
          <a:blipFill rotWithShape="1">
            <a:blip r:embed="rId4">
              <a:alphaModFix/>
            </a:blip>
            <a:stretch>
              <a:fillRect b="0" l="0" r="0" t="0"/>
            </a:stretch>
          </a:blipFill>
          <a:ln>
            <a:noFill/>
          </a:ln>
        </p:spPr>
      </p:sp>
      <p:sp>
        <p:nvSpPr>
          <p:cNvPr id="193" name="Google Shape;193;p18"/>
          <p:cNvSpPr/>
          <p:nvPr/>
        </p:nvSpPr>
        <p:spPr>
          <a:xfrm>
            <a:off x="10218233" y="6246573"/>
            <a:ext cx="542927" cy="519235"/>
          </a:xfrm>
          <a:custGeom>
            <a:rect b="b" l="l" r="r" t="t"/>
            <a:pathLst>
              <a:path extrusionOk="0" h="519235" w="542927">
                <a:moveTo>
                  <a:pt x="0" y="0"/>
                </a:moveTo>
                <a:lnTo>
                  <a:pt x="542926" y="0"/>
                </a:lnTo>
                <a:lnTo>
                  <a:pt x="542926" y="519236"/>
                </a:lnTo>
                <a:lnTo>
                  <a:pt x="0" y="519236"/>
                </a:lnTo>
                <a:lnTo>
                  <a:pt x="0" y="0"/>
                </a:lnTo>
                <a:close/>
              </a:path>
            </a:pathLst>
          </a:custGeom>
          <a:blipFill rotWithShape="1">
            <a:blip r:embed="rId4">
              <a:alphaModFix/>
            </a:blip>
            <a:stretch>
              <a:fillRect b="0" l="0" r="0" t="0"/>
            </a:stretch>
          </a:blipFill>
          <a:ln>
            <a:noFill/>
          </a:ln>
        </p:spPr>
      </p:sp>
      <p:sp>
        <p:nvSpPr>
          <p:cNvPr id="194" name="Google Shape;194;p18"/>
          <p:cNvSpPr/>
          <p:nvPr/>
        </p:nvSpPr>
        <p:spPr>
          <a:xfrm>
            <a:off x="10218233" y="7352428"/>
            <a:ext cx="542927" cy="519235"/>
          </a:xfrm>
          <a:custGeom>
            <a:rect b="b" l="l" r="r" t="t"/>
            <a:pathLst>
              <a:path extrusionOk="0" h="519235" w="542927">
                <a:moveTo>
                  <a:pt x="0" y="0"/>
                </a:moveTo>
                <a:lnTo>
                  <a:pt x="542926" y="0"/>
                </a:lnTo>
                <a:lnTo>
                  <a:pt x="542926" y="519236"/>
                </a:lnTo>
                <a:lnTo>
                  <a:pt x="0" y="519236"/>
                </a:lnTo>
                <a:lnTo>
                  <a:pt x="0" y="0"/>
                </a:lnTo>
                <a:close/>
              </a:path>
            </a:pathLst>
          </a:custGeom>
          <a:blipFill rotWithShape="1">
            <a:blip r:embed="rId4">
              <a:alphaModFix/>
            </a:blip>
            <a:stretch>
              <a:fillRect b="0" l="0" r="0" t="0"/>
            </a:stretch>
          </a:blipFill>
          <a:ln>
            <a:noFill/>
          </a:ln>
        </p:spPr>
      </p:sp>
      <p:sp>
        <p:nvSpPr>
          <p:cNvPr id="195" name="Google Shape;195;p18"/>
          <p:cNvSpPr txBox="1"/>
          <p:nvPr/>
        </p:nvSpPr>
        <p:spPr>
          <a:xfrm>
            <a:off x="11034425" y="2632500"/>
            <a:ext cx="6964200" cy="615600"/>
          </a:xfrm>
          <a:prstGeom prst="rect">
            <a:avLst/>
          </a:prstGeom>
          <a:noFill/>
          <a:ln>
            <a:noFill/>
          </a:ln>
        </p:spPr>
        <p:txBody>
          <a:bodyPr anchorCtr="0" anchor="t" bIns="0" lIns="0" spcFirstLastPara="1" rIns="0" wrap="square" tIns="0">
            <a:spAutoFit/>
          </a:bodyPr>
          <a:lstStyle/>
          <a:p>
            <a:pPr indent="0" lvl="0" marL="0" marR="0" rtl="0" algn="l">
              <a:lnSpc>
                <a:spcPct val="100000"/>
              </a:lnSpc>
              <a:spcBef>
                <a:spcPts val="0"/>
              </a:spcBef>
              <a:spcAft>
                <a:spcPts val="0"/>
              </a:spcAft>
              <a:buNone/>
            </a:pPr>
            <a:r>
              <a:rPr lang="en-US" sz="4000">
                <a:solidFill>
                  <a:srgbClr val="000000"/>
                </a:solidFill>
                <a:latin typeface="Arial"/>
                <a:ea typeface="Arial"/>
                <a:cs typeface="Arial"/>
                <a:sym typeface="Arial"/>
              </a:rPr>
              <a:t>Limited hours at home library</a:t>
            </a:r>
            <a:endParaRPr/>
          </a:p>
        </p:txBody>
      </p:sp>
      <p:sp>
        <p:nvSpPr>
          <p:cNvPr id="196" name="Google Shape;196;p18"/>
          <p:cNvSpPr txBox="1"/>
          <p:nvPr/>
        </p:nvSpPr>
        <p:spPr>
          <a:xfrm>
            <a:off x="11065375" y="3846800"/>
            <a:ext cx="6233700" cy="615600"/>
          </a:xfrm>
          <a:prstGeom prst="rect">
            <a:avLst/>
          </a:prstGeom>
          <a:noFill/>
          <a:ln>
            <a:noFill/>
          </a:ln>
        </p:spPr>
        <p:txBody>
          <a:bodyPr anchorCtr="0" anchor="t" bIns="0" lIns="0" spcFirstLastPara="1" rIns="0" wrap="square" tIns="0">
            <a:spAutoFit/>
          </a:bodyPr>
          <a:lstStyle/>
          <a:p>
            <a:pPr indent="0" lvl="1" marL="0" marR="0" rtl="0" algn="l">
              <a:lnSpc>
                <a:spcPct val="119000"/>
              </a:lnSpc>
              <a:spcBef>
                <a:spcPts val="0"/>
              </a:spcBef>
              <a:spcAft>
                <a:spcPts val="0"/>
              </a:spcAft>
              <a:buNone/>
            </a:pPr>
            <a:r>
              <a:rPr b="0" i="0" lang="en-US" sz="4000" u="none" cap="none" strike="noStrike">
                <a:solidFill>
                  <a:srgbClr val="000000"/>
                </a:solidFill>
                <a:latin typeface="Arial"/>
                <a:ea typeface="Arial"/>
                <a:cs typeface="Arial"/>
                <a:sym typeface="Arial"/>
              </a:rPr>
              <a:t>Distance to home library</a:t>
            </a:r>
            <a:endParaRPr/>
          </a:p>
        </p:txBody>
      </p:sp>
      <p:sp>
        <p:nvSpPr>
          <p:cNvPr id="197" name="Google Shape;197;p18"/>
          <p:cNvSpPr txBox="1"/>
          <p:nvPr/>
        </p:nvSpPr>
        <p:spPr>
          <a:xfrm>
            <a:off x="11141574" y="5134851"/>
            <a:ext cx="5913300" cy="615600"/>
          </a:xfrm>
          <a:prstGeom prst="rect">
            <a:avLst/>
          </a:prstGeom>
          <a:noFill/>
          <a:ln>
            <a:noFill/>
          </a:ln>
        </p:spPr>
        <p:txBody>
          <a:bodyPr anchorCtr="0" anchor="t" bIns="0" lIns="0" spcFirstLastPara="1" rIns="0" wrap="square" tIns="0">
            <a:spAutoFit/>
          </a:bodyPr>
          <a:lstStyle/>
          <a:p>
            <a:pPr indent="0" lvl="1" marL="0" marR="0" rtl="0" algn="l">
              <a:lnSpc>
                <a:spcPct val="104000"/>
              </a:lnSpc>
              <a:spcBef>
                <a:spcPts val="0"/>
              </a:spcBef>
              <a:spcAft>
                <a:spcPts val="0"/>
              </a:spcAft>
              <a:buNone/>
            </a:pPr>
            <a:r>
              <a:rPr b="0" i="0" lang="en-US" sz="4000" u="none" cap="none" strike="noStrike">
                <a:solidFill>
                  <a:srgbClr val="000000"/>
                </a:solidFill>
                <a:latin typeface="Arial"/>
                <a:ea typeface="Arial"/>
                <a:cs typeface="Arial"/>
                <a:sym typeface="Arial"/>
              </a:rPr>
              <a:t>Lack of transportation</a:t>
            </a:r>
            <a:endParaRPr/>
          </a:p>
        </p:txBody>
      </p:sp>
      <p:sp>
        <p:nvSpPr>
          <p:cNvPr id="198" name="Google Shape;198;p18"/>
          <p:cNvSpPr txBox="1"/>
          <p:nvPr/>
        </p:nvSpPr>
        <p:spPr>
          <a:xfrm>
            <a:off x="11186875" y="6219075"/>
            <a:ext cx="6964200" cy="615600"/>
          </a:xfrm>
          <a:prstGeom prst="rect">
            <a:avLst/>
          </a:prstGeom>
          <a:noFill/>
          <a:ln>
            <a:noFill/>
          </a:ln>
        </p:spPr>
        <p:txBody>
          <a:bodyPr anchorCtr="0" anchor="t" bIns="0" lIns="0" spcFirstLastPara="1" rIns="0" wrap="square" tIns="0">
            <a:spAutoFit/>
          </a:bodyPr>
          <a:lstStyle/>
          <a:p>
            <a:pPr indent="0" lvl="1" marL="0" marR="0" rtl="0" algn="l">
              <a:lnSpc>
                <a:spcPct val="140000"/>
              </a:lnSpc>
              <a:spcBef>
                <a:spcPts val="0"/>
              </a:spcBef>
              <a:spcAft>
                <a:spcPts val="0"/>
              </a:spcAft>
              <a:buNone/>
            </a:pPr>
            <a:r>
              <a:rPr b="0" i="0" lang="en-US" sz="4000" u="none" cap="none" strike="noStrike">
                <a:solidFill>
                  <a:srgbClr val="000000"/>
                </a:solidFill>
                <a:latin typeface="Arial"/>
                <a:ea typeface="Arial"/>
                <a:cs typeface="Arial"/>
                <a:sym typeface="Arial"/>
              </a:rPr>
              <a:t>Small or print-only collections</a:t>
            </a:r>
            <a:endParaRPr/>
          </a:p>
        </p:txBody>
      </p:sp>
      <p:sp>
        <p:nvSpPr>
          <p:cNvPr id="199" name="Google Shape;199;p18"/>
          <p:cNvSpPr txBox="1"/>
          <p:nvPr/>
        </p:nvSpPr>
        <p:spPr>
          <a:xfrm>
            <a:off x="11065375" y="7264925"/>
            <a:ext cx="6964200" cy="1422300"/>
          </a:xfrm>
          <a:prstGeom prst="rect">
            <a:avLst/>
          </a:prstGeom>
          <a:noFill/>
          <a:ln>
            <a:noFill/>
          </a:ln>
        </p:spPr>
        <p:txBody>
          <a:bodyPr anchorCtr="0" anchor="t" bIns="0" lIns="0" spcFirstLastPara="1" rIns="0" wrap="square" tIns="0">
            <a:spAutoFit/>
          </a:bodyPr>
          <a:lstStyle/>
          <a:p>
            <a:pPr indent="0" lvl="1" marL="0" marR="0" rtl="0" algn="l">
              <a:lnSpc>
                <a:spcPct val="131000"/>
              </a:lnSpc>
              <a:spcBef>
                <a:spcPts val="0"/>
              </a:spcBef>
              <a:spcAft>
                <a:spcPts val="0"/>
              </a:spcAft>
              <a:buNone/>
            </a:pPr>
            <a:r>
              <a:rPr b="0" i="0" lang="en-US" sz="4000" u="none" cap="none" strike="noStrike">
                <a:solidFill>
                  <a:srgbClr val="000000"/>
                </a:solidFill>
                <a:latin typeface="Arial"/>
                <a:ea typeface="Arial"/>
                <a:cs typeface="Arial"/>
                <a:sym typeface="Arial"/>
              </a:rPr>
              <a:t>Social and institutional</a:t>
            </a:r>
            <a:r>
              <a:rPr lang="en-US" sz="4000"/>
              <a:t> </a:t>
            </a:r>
            <a:r>
              <a:rPr b="0" i="0" lang="en-US" sz="4000" u="none" cap="none" strike="noStrike">
                <a:solidFill>
                  <a:srgbClr val="000000"/>
                </a:solidFill>
                <a:latin typeface="Arial"/>
                <a:ea typeface="Arial"/>
                <a:cs typeface="Arial"/>
                <a:sym typeface="Arial"/>
              </a:rPr>
              <a:t>inequity, bias </a:t>
            </a:r>
            <a:r>
              <a:rPr lang="en-US" sz="4000"/>
              <a:t>&amp; </a:t>
            </a:r>
            <a:r>
              <a:rPr b="0" i="0" lang="en-US" sz="4000" u="none" cap="none" strike="noStrike">
                <a:solidFill>
                  <a:srgbClr val="000000"/>
                </a:solidFill>
                <a:latin typeface="Arial"/>
                <a:ea typeface="Arial"/>
                <a:cs typeface="Arial"/>
                <a:sym typeface="Arial"/>
              </a:rPr>
              <a:t>discrimination</a:t>
            </a:r>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7" name="Shape 207"/>
        <p:cNvGrpSpPr/>
        <p:nvPr/>
      </p:nvGrpSpPr>
      <p:grpSpPr>
        <a:xfrm>
          <a:off x="0" y="0"/>
          <a:ext cx="0" cy="0"/>
          <a:chOff x="0" y="0"/>
          <a:chExt cx="0" cy="0"/>
        </a:xfrm>
      </p:grpSpPr>
      <p:sp>
        <p:nvSpPr>
          <p:cNvPr id="208" name="Google Shape;208;p19"/>
          <p:cNvSpPr/>
          <p:nvPr/>
        </p:nvSpPr>
        <p:spPr>
          <a:xfrm>
            <a:off x="1705536" y="1286703"/>
            <a:ext cx="5188366" cy="566004"/>
          </a:xfrm>
          <a:custGeom>
            <a:rect b="b" l="l" r="r" t="t"/>
            <a:pathLst>
              <a:path extrusionOk="0" h="566004" w="5188366">
                <a:moveTo>
                  <a:pt x="0" y="0"/>
                </a:moveTo>
                <a:lnTo>
                  <a:pt x="5188366" y="0"/>
                </a:lnTo>
                <a:lnTo>
                  <a:pt x="5188366" y="566004"/>
                </a:lnTo>
                <a:lnTo>
                  <a:pt x="0" y="566004"/>
                </a:lnTo>
                <a:lnTo>
                  <a:pt x="0" y="0"/>
                </a:lnTo>
                <a:close/>
              </a:path>
            </a:pathLst>
          </a:custGeom>
          <a:blipFill rotWithShape="1">
            <a:blip r:embed="rId3">
              <a:alphaModFix/>
            </a:blip>
            <a:stretch>
              <a:fillRect b="0" l="0" r="0" t="0"/>
            </a:stretch>
          </a:blipFill>
          <a:ln>
            <a:noFill/>
          </a:ln>
        </p:spPr>
      </p:sp>
      <p:sp>
        <p:nvSpPr>
          <p:cNvPr id="209" name="Google Shape;209;p19"/>
          <p:cNvSpPr/>
          <p:nvPr/>
        </p:nvSpPr>
        <p:spPr>
          <a:xfrm>
            <a:off x="1705536" y="2557800"/>
            <a:ext cx="4714756" cy="5206256"/>
          </a:xfrm>
          <a:custGeom>
            <a:rect b="b" l="l" r="r" t="t"/>
            <a:pathLst>
              <a:path extrusionOk="0" h="5206256" w="4714756">
                <a:moveTo>
                  <a:pt x="0" y="0"/>
                </a:moveTo>
                <a:lnTo>
                  <a:pt x="4714756" y="0"/>
                </a:lnTo>
                <a:lnTo>
                  <a:pt x="4714756" y="5206256"/>
                </a:lnTo>
                <a:lnTo>
                  <a:pt x="0" y="5206256"/>
                </a:lnTo>
                <a:lnTo>
                  <a:pt x="0" y="0"/>
                </a:lnTo>
                <a:close/>
              </a:path>
            </a:pathLst>
          </a:custGeom>
          <a:blipFill rotWithShape="1">
            <a:blip r:embed="rId4">
              <a:alphaModFix/>
            </a:blip>
            <a:stretch>
              <a:fillRect b="0" l="0" r="0" t="0"/>
            </a:stretch>
          </a:blipFill>
          <a:ln>
            <a:noFill/>
          </a:ln>
        </p:spPr>
      </p:sp>
      <p:sp>
        <p:nvSpPr>
          <p:cNvPr id="210" name="Google Shape;210;p19"/>
          <p:cNvSpPr/>
          <p:nvPr/>
        </p:nvSpPr>
        <p:spPr>
          <a:xfrm>
            <a:off x="7431572" y="2519618"/>
            <a:ext cx="9529334" cy="5949531"/>
          </a:xfrm>
          <a:custGeom>
            <a:rect b="b" l="l" r="r" t="t"/>
            <a:pathLst>
              <a:path extrusionOk="0" h="5949531" w="9529334">
                <a:moveTo>
                  <a:pt x="0" y="0"/>
                </a:moveTo>
                <a:lnTo>
                  <a:pt x="9529334" y="0"/>
                </a:lnTo>
                <a:lnTo>
                  <a:pt x="9529334" y="5949531"/>
                </a:lnTo>
                <a:lnTo>
                  <a:pt x="0" y="5949531"/>
                </a:lnTo>
                <a:lnTo>
                  <a:pt x="0" y="0"/>
                </a:lnTo>
                <a:close/>
              </a:path>
            </a:pathLst>
          </a:custGeom>
          <a:blipFill rotWithShape="1">
            <a:blip r:embed="rId5">
              <a:alphaModFix/>
            </a:blip>
            <a:stretch>
              <a:fillRect b="0" l="0" r="0" t="0"/>
            </a:stretch>
          </a:blipFill>
          <a:ln>
            <a:noFill/>
          </a:ln>
        </p:spPr>
      </p:sp>
      <p:sp>
        <p:nvSpPr>
          <p:cNvPr id="211" name="Google Shape;211;p19"/>
          <p:cNvSpPr txBox="1"/>
          <p:nvPr/>
        </p:nvSpPr>
        <p:spPr>
          <a:xfrm>
            <a:off x="1864133" y="467553"/>
            <a:ext cx="14528378" cy="819150"/>
          </a:xfrm>
          <a:prstGeom prst="rect">
            <a:avLst/>
          </a:prstGeom>
          <a:noFill/>
          <a:ln>
            <a:noFill/>
          </a:ln>
        </p:spPr>
        <p:txBody>
          <a:bodyPr anchorCtr="0" anchor="t" bIns="0" lIns="0" spcFirstLastPara="1" rIns="0" wrap="square" tIns="0">
            <a:spAutoFit/>
          </a:bodyPr>
          <a:lstStyle/>
          <a:p>
            <a:pPr indent="0" lvl="0" marL="0" marR="0" rtl="0" algn="l">
              <a:lnSpc>
                <a:spcPct val="120000"/>
              </a:lnSpc>
              <a:spcBef>
                <a:spcPts val="0"/>
              </a:spcBef>
              <a:spcAft>
                <a:spcPts val="0"/>
              </a:spcAft>
              <a:buNone/>
            </a:pPr>
            <a:r>
              <a:rPr lang="en-US" sz="5400">
                <a:solidFill>
                  <a:srgbClr val="000000"/>
                </a:solidFill>
                <a:latin typeface="Arial"/>
                <a:ea typeface="Arial"/>
                <a:cs typeface="Arial"/>
                <a:sym typeface="Arial"/>
              </a:rPr>
              <a:t>Social Media</a:t>
            </a:r>
            <a:endParaRPr/>
          </a:p>
        </p:txBody>
      </p:sp>
      <p:sp>
        <p:nvSpPr>
          <p:cNvPr id="212" name="Google Shape;212;p19"/>
          <p:cNvSpPr/>
          <p:nvPr/>
        </p:nvSpPr>
        <p:spPr>
          <a:xfrm>
            <a:off x="376126" y="9072292"/>
            <a:ext cx="1848074" cy="810330"/>
          </a:xfrm>
          <a:custGeom>
            <a:rect b="b" l="l" r="r" t="t"/>
            <a:pathLst>
              <a:path extrusionOk="0" h="810330" w="1848074">
                <a:moveTo>
                  <a:pt x="0" y="0"/>
                </a:moveTo>
                <a:lnTo>
                  <a:pt x="1848075" y="0"/>
                </a:lnTo>
                <a:lnTo>
                  <a:pt x="1848075" y="810330"/>
                </a:lnTo>
                <a:lnTo>
                  <a:pt x="0" y="810330"/>
                </a:lnTo>
                <a:lnTo>
                  <a:pt x="0" y="0"/>
                </a:lnTo>
                <a:close/>
              </a:path>
            </a:pathLst>
          </a:custGeom>
          <a:blipFill rotWithShape="1">
            <a:blip r:embed="rId6">
              <a:alphaModFix/>
            </a:blip>
            <a:stretch>
              <a:fillRect b="0" l="0" r="0" t="0"/>
            </a:stretch>
          </a:blipFill>
          <a:ln>
            <a:noFill/>
          </a:ln>
        </p:spPr>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0" name="Shape 220"/>
        <p:cNvGrpSpPr/>
        <p:nvPr/>
      </p:nvGrpSpPr>
      <p:grpSpPr>
        <a:xfrm>
          <a:off x="0" y="0"/>
          <a:ext cx="0" cy="0"/>
          <a:chOff x="0" y="0"/>
          <a:chExt cx="0" cy="0"/>
        </a:xfrm>
      </p:grpSpPr>
      <p:sp>
        <p:nvSpPr>
          <p:cNvPr id="221" name="Google Shape;221;p20"/>
          <p:cNvSpPr/>
          <p:nvPr/>
        </p:nvSpPr>
        <p:spPr>
          <a:xfrm>
            <a:off x="1705536" y="1286703"/>
            <a:ext cx="5188366" cy="566004"/>
          </a:xfrm>
          <a:custGeom>
            <a:rect b="b" l="l" r="r" t="t"/>
            <a:pathLst>
              <a:path extrusionOk="0" h="566004" w="5188366">
                <a:moveTo>
                  <a:pt x="0" y="0"/>
                </a:moveTo>
                <a:lnTo>
                  <a:pt x="5188366" y="0"/>
                </a:lnTo>
                <a:lnTo>
                  <a:pt x="5188366" y="566004"/>
                </a:lnTo>
                <a:lnTo>
                  <a:pt x="0" y="566004"/>
                </a:lnTo>
                <a:lnTo>
                  <a:pt x="0" y="0"/>
                </a:lnTo>
                <a:close/>
              </a:path>
            </a:pathLst>
          </a:custGeom>
          <a:blipFill rotWithShape="1">
            <a:blip r:embed="rId3">
              <a:alphaModFix/>
            </a:blip>
            <a:stretch>
              <a:fillRect b="0" l="0" r="0" t="0"/>
            </a:stretch>
          </a:blipFill>
          <a:ln>
            <a:noFill/>
          </a:ln>
        </p:spPr>
      </p:sp>
      <p:sp>
        <p:nvSpPr>
          <p:cNvPr id="222" name="Google Shape;222;p20"/>
          <p:cNvSpPr/>
          <p:nvPr/>
        </p:nvSpPr>
        <p:spPr>
          <a:xfrm>
            <a:off x="2249596" y="2120512"/>
            <a:ext cx="5034681" cy="5514828"/>
          </a:xfrm>
          <a:custGeom>
            <a:rect b="b" l="l" r="r" t="t"/>
            <a:pathLst>
              <a:path extrusionOk="0" h="5514828" w="5034681">
                <a:moveTo>
                  <a:pt x="0" y="0"/>
                </a:moveTo>
                <a:lnTo>
                  <a:pt x="5034681" y="0"/>
                </a:lnTo>
                <a:lnTo>
                  <a:pt x="5034681" y="5514828"/>
                </a:lnTo>
                <a:lnTo>
                  <a:pt x="0" y="5514828"/>
                </a:lnTo>
                <a:lnTo>
                  <a:pt x="0" y="0"/>
                </a:lnTo>
                <a:close/>
              </a:path>
            </a:pathLst>
          </a:custGeom>
          <a:blipFill rotWithShape="1">
            <a:blip r:embed="rId4">
              <a:alphaModFix/>
            </a:blip>
            <a:stretch>
              <a:fillRect b="0" l="0" r="0" t="0"/>
            </a:stretch>
          </a:blipFill>
          <a:ln>
            <a:noFill/>
          </a:ln>
        </p:spPr>
      </p:sp>
      <p:sp>
        <p:nvSpPr>
          <p:cNvPr id="223" name="Google Shape;223;p20"/>
          <p:cNvSpPr/>
          <p:nvPr/>
        </p:nvSpPr>
        <p:spPr>
          <a:xfrm>
            <a:off x="7641465" y="3421015"/>
            <a:ext cx="3624111" cy="5443444"/>
          </a:xfrm>
          <a:custGeom>
            <a:rect b="b" l="l" r="r" t="t"/>
            <a:pathLst>
              <a:path extrusionOk="0" h="5443444" w="3624111">
                <a:moveTo>
                  <a:pt x="0" y="0"/>
                </a:moveTo>
                <a:lnTo>
                  <a:pt x="3624111" y="0"/>
                </a:lnTo>
                <a:lnTo>
                  <a:pt x="3624111" y="5443444"/>
                </a:lnTo>
                <a:lnTo>
                  <a:pt x="0" y="5443444"/>
                </a:lnTo>
                <a:lnTo>
                  <a:pt x="0" y="0"/>
                </a:lnTo>
                <a:close/>
              </a:path>
            </a:pathLst>
          </a:custGeom>
          <a:blipFill rotWithShape="1">
            <a:blip r:embed="rId5">
              <a:alphaModFix/>
            </a:blip>
            <a:stretch>
              <a:fillRect b="0" l="0" r="0" t="0"/>
            </a:stretch>
          </a:blipFill>
          <a:ln>
            <a:noFill/>
          </a:ln>
        </p:spPr>
      </p:sp>
      <p:sp>
        <p:nvSpPr>
          <p:cNvPr id="224" name="Google Shape;224;p20"/>
          <p:cNvSpPr/>
          <p:nvPr/>
        </p:nvSpPr>
        <p:spPr>
          <a:xfrm>
            <a:off x="11622765" y="3846030"/>
            <a:ext cx="5636535" cy="5412270"/>
          </a:xfrm>
          <a:custGeom>
            <a:rect b="b" l="l" r="r" t="t"/>
            <a:pathLst>
              <a:path extrusionOk="0" h="5412270" w="5636535">
                <a:moveTo>
                  <a:pt x="0" y="0"/>
                </a:moveTo>
                <a:lnTo>
                  <a:pt x="5636535" y="0"/>
                </a:lnTo>
                <a:lnTo>
                  <a:pt x="5636535" y="5412270"/>
                </a:lnTo>
                <a:lnTo>
                  <a:pt x="0" y="5412270"/>
                </a:lnTo>
                <a:lnTo>
                  <a:pt x="0" y="0"/>
                </a:lnTo>
                <a:close/>
              </a:path>
            </a:pathLst>
          </a:custGeom>
          <a:blipFill rotWithShape="1">
            <a:blip r:embed="rId6">
              <a:alphaModFix/>
            </a:blip>
            <a:stretch>
              <a:fillRect b="0" l="0" r="0" t="0"/>
            </a:stretch>
          </a:blipFill>
          <a:ln>
            <a:noFill/>
          </a:ln>
        </p:spPr>
      </p:sp>
      <p:sp>
        <p:nvSpPr>
          <p:cNvPr id="225" name="Google Shape;225;p20"/>
          <p:cNvSpPr txBox="1"/>
          <p:nvPr/>
        </p:nvSpPr>
        <p:spPr>
          <a:xfrm>
            <a:off x="1864133" y="467553"/>
            <a:ext cx="14528378" cy="819150"/>
          </a:xfrm>
          <a:prstGeom prst="rect">
            <a:avLst/>
          </a:prstGeom>
          <a:noFill/>
          <a:ln>
            <a:noFill/>
          </a:ln>
        </p:spPr>
        <p:txBody>
          <a:bodyPr anchorCtr="0" anchor="t" bIns="0" lIns="0" spcFirstLastPara="1" rIns="0" wrap="square" tIns="0">
            <a:spAutoFit/>
          </a:bodyPr>
          <a:lstStyle/>
          <a:p>
            <a:pPr indent="0" lvl="0" marL="0" marR="0" rtl="0" algn="l">
              <a:lnSpc>
                <a:spcPct val="120000"/>
              </a:lnSpc>
              <a:spcBef>
                <a:spcPts val="0"/>
              </a:spcBef>
              <a:spcAft>
                <a:spcPts val="0"/>
              </a:spcAft>
              <a:buNone/>
            </a:pPr>
            <a:r>
              <a:rPr lang="en-US" sz="5400">
                <a:solidFill>
                  <a:srgbClr val="000000"/>
                </a:solidFill>
                <a:latin typeface="Arial"/>
                <a:ea typeface="Arial"/>
                <a:cs typeface="Arial"/>
                <a:sym typeface="Arial"/>
              </a:rPr>
              <a:t>Social Media</a:t>
            </a:r>
            <a:endParaRPr/>
          </a:p>
        </p:txBody>
      </p:sp>
      <p:sp>
        <p:nvSpPr>
          <p:cNvPr id="226" name="Google Shape;226;p20"/>
          <p:cNvSpPr/>
          <p:nvPr/>
        </p:nvSpPr>
        <p:spPr>
          <a:xfrm>
            <a:off x="376126" y="9072292"/>
            <a:ext cx="1848074" cy="810330"/>
          </a:xfrm>
          <a:custGeom>
            <a:rect b="b" l="l" r="r" t="t"/>
            <a:pathLst>
              <a:path extrusionOk="0" h="810330" w="1848074">
                <a:moveTo>
                  <a:pt x="0" y="0"/>
                </a:moveTo>
                <a:lnTo>
                  <a:pt x="1848075" y="0"/>
                </a:lnTo>
                <a:lnTo>
                  <a:pt x="1848075" y="810330"/>
                </a:lnTo>
                <a:lnTo>
                  <a:pt x="0" y="810330"/>
                </a:lnTo>
                <a:lnTo>
                  <a:pt x="0" y="0"/>
                </a:lnTo>
                <a:close/>
              </a:path>
            </a:pathLst>
          </a:custGeom>
          <a:blipFill rotWithShape="1">
            <a:blip r:embed="rId7">
              <a:alphaModFix/>
            </a:blip>
            <a:stretch>
              <a:fillRect b="0" l="0" r="0" t="0"/>
            </a:stretch>
          </a:blipFill>
          <a:ln>
            <a:noFill/>
          </a:ln>
        </p:spPr>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4" name="Shape 234"/>
        <p:cNvGrpSpPr/>
        <p:nvPr/>
      </p:nvGrpSpPr>
      <p:grpSpPr>
        <a:xfrm>
          <a:off x="0" y="0"/>
          <a:ext cx="0" cy="0"/>
          <a:chOff x="0" y="0"/>
          <a:chExt cx="0" cy="0"/>
        </a:xfrm>
      </p:grpSpPr>
      <p:sp>
        <p:nvSpPr>
          <p:cNvPr id="235" name="Google Shape;235;p21"/>
          <p:cNvSpPr/>
          <p:nvPr/>
        </p:nvSpPr>
        <p:spPr>
          <a:xfrm>
            <a:off x="1678023" y="1757523"/>
            <a:ext cx="5188366" cy="566004"/>
          </a:xfrm>
          <a:custGeom>
            <a:rect b="b" l="l" r="r" t="t"/>
            <a:pathLst>
              <a:path extrusionOk="0" h="566004" w="5188366">
                <a:moveTo>
                  <a:pt x="0" y="0"/>
                </a:moveTo>
                <a:lnTo>
                  <a:pt x="5188366" y="0"/>
                </a:lnTo>
                <a:lnTo>
                  <a:pt x="5188366" y="566004"/>
                </a:lnTo>
                <a:lnTo>
                  <a:pt x="0" y="566004"/>
                </a:lnTo>
                <a:lnTo>
                  <a:pt x="0" y="0"/>
                </a:lnTo>
                <a:close/>
              </a:path>
            </a:pathLst>
          </a:custGeom>
          <a:blipFill rotWithShape="1">
            <a:blip r:embed="rId3">
              <a:alphaModFix/>
            </a:blip>
            <a:stretch>
              <a:fillRect b="0" l="0" r="0" t="0"/>
            </a:stretch>
          </a:blipFill>
          <a:ln>
            <a:noFill/>
          </a:ln>
        </p:spPr>
      </p:sp>
      <p:sp>
        <p:nvSpPr>
          <p:cNvPr id="236" name="Google Shape;236;p21"/>
          <p:cNvSpPr/>
          <p:nvPr/>
        </p:nvSpPr>
        <p:spPr>
          <a:xfrm>
            <a:off x="376126" y="9072292"/>
            <a:ext cx="1848074" cy="810330"/>
          </a:xfrm>
          <a:custGeom>
            <a:rect b="b" l="l" r="r" t="t"/>
            <a:pathLst>
              <a:path extrusionOk="0" h="810330" w="1848074">
                <a:moveTo>
                  <a:pt x="0" y="0"/>
                </a:moveTo>
                <a:lnTo>
                  <a:pt x="1848075" y="0"/>
                </a:lnTo>
                <a:lnTo>
                  <a:pt x="1848075" y="810330"/>
                </a:lnTo>
                <a:lnTo>
                  <a:pt x="0" y="810330"/>
                </a:lnTo>
                <a:lnTo>
                  <a:pt x="0" y="0"/>
                </a:lnTo>
                <a:close/>
              </a:path>
            </a:pathLst>
          </a:custGeom>
          <a:blipFill rotWithShape="1">
            <a:blip r:embed="rId4">
              <a:alphaModFix/>
            </a:blip>
            <a:stretch>
              <a:fillRect b="0" l="0" r="0" t="0"/>
            </a:stretch>
          </a:blipFill>
          <a:ln>
            <a:noFill/>
          </a:ln>
        </p:spPr>
      </p:sp>
      <p:sp>
        <p:nvSpPr>
          <p:cNvPr id="237" name="Google Shape;237;p21"/>
          <p:cNvSpPr txBox="1"/>
          <p:nvPr/>
        </p:nvSpPr>
        <p:spPr>
          <a:xfrm>
            <a:off x="1300201" y="785975"/>
            <a:ext cx="15924600" cy="977400"/>
          </a:xfrm>
          <a:prstGeom prst="rect">
            <a:avLst/>
          </a:prstGeom>
          <a:noFill/>
          <a:ln>
            <a:noFill/>
          </a:ln>
        </p:spPr>
        <p:txBody>
          <a:bodyPr anchorCtr="0" anchor="t" bIns="0" lIns="0" spcFirstLastPara="1" rIns="0" wrap="square" tIns="0">
            <a:spAutoFit/>
          </a:bodyPr>
          <a:lstStyle/>
          <a:p>
            <a:pPr indent="0" lvl="0" marL="0" marR="0" rtl="0" algn="l">
              <a:lnSpc>
                <a:spcPct val="120929"/>
              </a:lnSpc>
              <a:spcBef>
                <a:spcPts val="0"/>
              </a:spcBef>
              <a:spcAft>
                <a:spcPts val="0"/>
              </a:spcAft>
              <a:buNone/>
            </a:pPr>
            <a:r>
              <a:rPr lang="en-US" sz="6350"/>
              <a:t>Freedom to Read Teen Advocacy Program</a:t>
            </a:r>
            <a:endParaRPr sz="6399">
              <a:solidFill>
                <a:srgbClr val="000000"/>
              </a:solidFill>
              <a:latin typeface="Arial"/>
              <a:ea typeface="Arial"/>
              <a:cs typeface="Arial"/>
              <a:sym typeface="Arial"/>
            </a:endParaRPr>
          </a:p>
        </p:txBody>
      </p:sp>
      <p:sp>
        <p:nvSpPr>
          <p:cNvPr id="238" name="Google Shape;238;p21"/>
          <p:cNvSpPr/>
          <p:nvPr/>
        </p:nvSpPr>
        <p:spPr>
          <a:xfrm>
            <a:off x="930887" y="2830967"/>
            <a:ext cx="542927" cy="519235"/>
          </a:xfrm>
          <a:custGeom>
            <a:rect b="b" l="l" r="r" t="t"/>
            <a:pathLst>
              <a:path extrusionOk="0" h="519235" w="542927">
                <a:moveTo>
                  <a:pt x="0" y="0"/>
                </a:moveTo>
                <a:lnTo>
                  <a:pt x="542927" y="0"/>
                </a:lnTo>
                <a:lnTo>
                  <a:pt x="542927" y="519235"/>
                </a:lnTo>
                <a:lnTo>
                  <a:pt x="0" y="519235"/>
                </a:lnTo>
                <a:lnTo>
                  <a:pt x="0" y="0"/>
                </a:lnTo>
                <a:close/>
              </a:path>
            </a:pathLst>
          </a:custGeom>
          <a:blipFill rotWithShape="1">
            <a:blip r:embed="rId5">
              <a:alphaModFix/>
            </a:blip>
            <a:stretch>
              <a:fillRect b="0" l="0" r="0" t="0"/>
            </a:stretch>
          </a:blipFill>
          <a:ln>
            <a:noFill/>
          </a:ln>
        </p:spPr>
      </p:sp>
      <p:sp>
        <p:nvSpPr>
          <p:cNvPr id="239" name="Google Shape;239;p21"/>
          <p:cNvSpPr/>
          <p:nvPr/>
        </p:nvSpPr>
        <p:spPr>
          <a:xfrm>
            <a:off x="930887" y="4511343"/>
            <a:ext cx="542927" cy="519235"/>
          </a:xfrm>
          <a:custGeom>
            <a:rect b="b" l="l" r="r" t="t"/>
            <a:pathLst>
              <a:path extrusionOk="0" h="519235" w="542927">
                <a:moveTo>
                  <a:pt x="0" y="0"/>
                </a:moveTo>
                <a:lnTo>
                  <a:pt x="542927" y="0"/>
                </a:lnTo>
                <a:lnTo>
                  <a:pt x="542927" y="519235"/>
                </a:lnTo>
                <a:lnTo>
                  <a:pt x="0" y="519235"/>
                </a:lnTo>
                <a:lnTo>
                  <a:pt x="0" y="0"/>
                </a:lnTo>
                <a:close/>
              </a:path>
            </a:pathLst>
          </a:custGeom>
          <a:blipFill rotWithShape="1">
            <a:blip r:embed="rId5">
              <a:alphaModFix/>
            </a:blip>
            <a:stretch>
              <a:fillRect b="0" l="0" r="0" t="0"/>
            </a:stretch>
          </a:blipFill>
          <a:ln>
            <a:noFill/>
          </a:ln>
        </p:spPr>
      </p:sp>
      <p:sp>
        <p:nvSpPr>
          <p:cNvPr id="240" name="Google Shape;240;p21"/>
          <p:cNvSpPr/>
          <p:nvPr/>
        </p:nvSpPr>
        <p:spPr>
          <a:xfrm>
            <a:off x="930887" y="6372841"/>
            <a:ext cx="542927" cy="519235"/>
          </a:xfrm>
          <a:custGeom>
            <a:rect b="b" l="l" r="r" t="t"/>
            <a:pathLst>
              <a:path extrusionOk="0" h="519235" w="542927">
                <a:moveTo>
                  <a:pt x="0" y="0"/>
                </a:moveTo>
                <a:lnTo>
                  <a:pt x="542927" y="0"/>
                </a:lnTo>
                <a:lnTo>
                  <a:pt x="542927" y="519236"/>
                </a:lnTo>
                <a:lnTo>
                  <a:pt x="0" y="519236"/>
                </a:lnTo>
                <a:lnTo>
                  <a:pt x="0" y="0"/>
                </a:lnTo>
                <a:close/>
              </a:path>
            </a:pathLst>
          </a:custGeom>
          <a:blipFill rotWithShape="1">
            <a:blip r:embed="rId5">
              <a:alphaModFix/>
            </a:blip>
            <a:stretch>
              <a:fillRect b="0" l="0" r="0" t="0"/>
            </a:stretch>
          </a:blipFill>
          <a:ln>
            <a:noFill/>
          </a:ln>
        </p:spPr>
      </p:sp>
      <p:sp>
        <p:nvSpPr>
          <p:cNvPr id="241" name="Google Shape;241;p21"/>
          <p:cNvSpPr/>
          <p:nvPr/>
        </p:nvSpPr>
        <p:spPr>
          <a:xfrm>
            <a:off x="930887" y="7778543"/>
            <a:ext cx="542927" cy="519235"/>
          </a:xfrm>
          <a:custGeom>
            <a:rect b="b" l="l" r="r" t="t"/>
            <a:pathLst>
              <a:path extrusionOk="0" h="519235" w="542927">
                <a:moveTo>
                  <a:pt x="0" y="0"/>
                </a:moveTo>
                <a:lnTo>
                  <a:pt x="542927" y="0"/>
                </a:lnTo>
                <a:lnTo>
                  <a:pt x="542927" y="519235"/>
                </a:lnTo>
                <a:lnTo>
                  <a:pt x="0" y="519235"/>
                </a:lnTo>
                <a:lnTo>
                  <a:pt x="0" y="0"/>
                </a:lnTo>
                <a:close/>
              </a:path>
            </a:pathLst>
          </a:custGeom>
          <a:blipFill rotWithShape="1">
            <a:blip r:embed="rId5">
              <a:alphaModFix/>
            </a:blip>
            <a:stretch>
              <a:fillRect b="0" l="0" r="0" t="0"/>
            </a:stretch>
          </a:blipFill>
          <a:ln>
            <a:noFill/>
          </a:ln>
        </p:spPr>
      </p:sp>
      <p:sp>
        <p:nvSpPr>
          <p:cNvPr id="242" name="Google Shape;242;p21"/>
          <p:cNvSpPr txBox="1"/>
          <p:nvPr/>
        </p:nvSpPr>
        <p:spPr>
          <a:xfrm>
            <a:off x="1848350" y="2609625"/>
            <a:ext cx="9595800" cy="1231500"/>
          </a:xfrm>
          <a:prstGeom prst="rect">
            <a:avLst/>
          </a:prstGeom>
          <a:noFill/>
          <a:ln>
            <a:noFill/>
          </a:ln>
        </p:spPr>
        <p:txBody>
          <a:bodyPr anchorCtr="0" anchor="t" bIns="0" lIns="0" spcFirstLastPara="1" rIns="0" wrap="square" tIns="0">
            <a:spAutoFit/>
          </a:bodyPr>
          <a:lstStyle/>
          <a:p>
            <a:pPr indent="0" lvl="0" marL="0" marR="0" rtl="0" algn="l">
              <a:lnSpc>
                <a:spcPct val="100000"/>
              </a:lnSpc>
              <a:spcBef>
                <a:spcPts val="0"/>
              </a:spcBef>
              <a:spcAft>
                <a:spcPts val="0"/>
              </a:spcAft>
              <a:buNone/>
            </a:pPr>
            <a:r>
              <a:rPr lang="en-US" sz="4000"/>
              <a:t>Began in February 2023, in partnership with PEN America</a:t>
            </a:r>
            <a:endParaRPr/>
          </a:p>
        </p:txBody>
      </p:sp>
      <p:sp>
        <p:nvSpPr>
          <p:cNvPr id="243" name="Google Shape;243;p21"/>
          <p:cNvSpPr txBox="1"/>
          <p:nvPr/>
        </p:nvSpPr>
        <p:spPr>
          <a:xfrm>
            <a:off x="1848350" y="4462100"/>
            <a:ext cx="10035600" cy="1256100"/>
          </a:xfrm>
          <a:prstGeom prst="rect">
            <a:avLst/>
          </a:prstGeom>
          <a:noFill/>
          <a:ln>
            <a:noFill/>
          </a:ln>
        </p:spPr>
        <p:txBody>
          <a:bodyPr anchorCtr="0" anchor="t" bIns="0" lIns="0" spcFirstLastPara="1" rIns="0" wrap="square" tIns="0">
            <a:spAutoFit/>
          </a:bodyPr>
          <a:lstStyle/>
          <a:p>
            <a:pPr indent="0" lvl="1" marL="0" marR="0" rtl="0" algn="l">
              <a:lnSpc>
                <a:spcPct val="104000"/>
              </a:lnSpc>
              <a:spcBef>
                <a:spcPts val="0"/>
              </a:spcBef>
              <a:spcAft>
                <a:spcPts val="0"/>
              </a:spcAft>
              <a:buNone/>
            </a:pPr>
            <a:r>
              <a:rPr lang="en-US" sz="4000"/>
              <a:t>Four-day free program brought students from 26 different states together online</a:t>
            </a:r>
            <a:endParaRPr/>
          </a:p>
        </p:txBody>
      </p:sp>
      <p:sp>
        <p:nvSpPr>
          <p:cNvPr id="244" name="Google Shape;244;p21"/>
          <p:cNvSpPr txBox="1"/>
          <p:nvPr/>
        </p:nvSpPr>
        <p:spPr>
          <a:xfrm>
            <a:off x="1848350" y="6379100"/>
            <a:ext cx="13237200" cy="615600"/>
          </a:xfrm>
          <a:prstGeom prst="rect">
            <a:avLst/>
          </a:prstGeom>
          <a:noFill/>
          <a:ln>
            <a:noFill/>
          </a:ln>
        </p:spPr>
        <p:txBody>
          <a:bodyPr anchorCtr="0" anchor="t" bIns="0" lIns="0" spcFirstLastPara="1" rIns="0" wrap="square" tIns="0">
            <a:spAutoFit/>
          </a:bodyPr>
          <a:lstStyle/>
          <a:p>
            <a:pPr indent="0" lvl="1" marL="0" marR="0" rtl="0" algn="l">
              <a:lnSpc>
                <a:spcPct val="200000"/>
              </a:lnSpc>
              <a:spcBef>
                <a:spcPts val="0"/>
              </a:spcBef>
              <a:spcAft>
                <a:spcPts val="0"/>
              </a:spcAft>
              <a:buNone/>
            </a:pPr>
            <a:r>
              <a:rPr lang="en-US" sz="4000"/>
              <a:t>Program offered several other times online and in person</a:t>
            </a:r>
            <a:endParaRPr/>
          </a:p>
        </p:txBody>
      </p:sp>
      <p:sp>
        <p:nvSpPr>
          <p:cNvPr id="245" name="Google Shape;245;p21"/>
          <p:cNvSpPr txBox="1"/>
          <p:nvPr/>
        </p:nvSpPr>
        <p:spPr>
          <a:xfrm>
            <a:off x="1924550" y="7776425"/>
            <a:ext cx="8442600" cy="615600"/>
          </a:xfrm>
          <a:prstGeom prst="rect">
            <a:avLst/>
          </a:prstGeom>
          <a:noFill/>
          <a:ln>
            <a:noFill/>
          </a:ln>
        </p:spPr>
        <p:txBody>
          <a:bodyPr anchorCtr="0" anchor="t" bIns="0" lIns="0" spcFirstLastPara="1" rIns="0" wrap="square" tIns="0">
            <a:spAutoFit/>
          </a:bodyPr>
          <a:lstStyle/>
          <a:p>
            <a:pPr indent="0" lvl="1" marL="0" marR="0" rtl="0" algn="l">
              <a:lnSpc>
                <a:spcPct val="104000"/>
              </a:lnSpc>
              <a:spcBef>
                <a:spcPts val="0"/>
              </a:spcBef>
              <a:spcAft>
                <a:spcPts val="0"/>
              </a:spcAft>
              <a:buNone/>
            </a:pPr>
            <a:r>
              <a:rPr lang="en-US" sz="4000"/>
              <a:t>Now, it’s coming to you here! </a:t>
            </a:r>
            <a:endParaRPr/>
          </a:p>
        </p:txBody>
      </p:sp>
      <p:sp>
        <p:nvSpPr>
          <p:cNvPr id="246" name="Google Shape;246;p21"/>
          <p:cNvSpPr/>
          <p:nvPr/>
        </p:nvSpPr>
        <p:spPr>
          <a:xfrm>
            <a:off x="9523025" y="7594075"/>
            <a:ext cx="8424850" cy="2230879"/>
          </a:xfrm>
          <a:custGeom>
            <a:rect b="b" l="l" r="r" t="t"/>
            <a:pathLst>
              <a:path extrusionOk="0" h="5249128" w="15747383">
                <a:moveTo>
                  <a:pt x="0" y="0"/>
                </a:moveTo>
                <a:lnTo>
                  <a:pt x="15747383" y="0"/>
                </a:lnTo>
                <a:lnTo>
                  <a:pt x="15747383" y="5249128"/>
                </a:lnTo>
                <a:lnTo>
                  <a:pt x="0" y="5249128"/>
                </a:lnTo>
                <a:lnTo>
                  <a:pt x="0" y="0"/>
                </a:lnTo>
                <a:close/>
              </a:path>
            </a:pathLst>
          </a:custGeom>
          <a:blipFill rotWithShape="1">
            <a:blip r:embed="rId6">
              <a:alphaModFix/>
            </a:blip>
            <a:stretch>
              <a:fillRect b="0" l="0" r="0" t="0"/>
            </a:stretch>
          </a:blipFill>
          <a:ln>
            <a:noFill/>
          </a:ln>
        </p:spPr>
      </p:sp>
    </p:spTree>
  </p:cSld>
  <p:clrMapOvr>
    <a:masterClrMapping/>
  </p:clrMapOvr>
</p:sld>
</file>

<file path=ppt/theme/theme1.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